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49"/>
  </p:notesMasterIdLst>
  <p:handoutMasterIdLst>
    <p:handoutMasterId r:id="rId50"/>
  </p:handoutMasterIdLst>
  <p:sldIdLst>
    <p:sldId id="256" r:id="rId6"/>
    <p:sldId id="321" r:id="rId7"/>
    <p:sldId id="304" r:id="rId8"/>
    <p:sldId id="305" r:id="rId9"/>
    <p:sldId id="341" r:id="rId10"/>
    <p:sldId id="340" r:id="rId11"/>
    <p:sldId id="324" r:id="rId12"/>
    <p:sldId id="307" r:id="rId13"/>
    <p:sldId id="313" r:id="rId14"/>
    <p:sldId id="331" r:id="rId15"/>
    <p:sldId id="332" r:id="rId16"/>
    <p:sldId id="309" r:id="rId17"/>
    <p:sldId id="361" r:id="rId18"/>
    <p:sldId id="362" r:id="rId19"/>
    <p:sldId id="343" r:id="rId20"/>
    <p:sldId id="342" r:id="rId21"/>
    <p:sldId id="344" r:id="rId22"/>
    <p:sldId id="345" r:id="rId23"/>
    <p:sldId id="346" r:id="rId24"/>
    <p:sldId id="335" r:id="rId25"/>
    <p:sldId id="327" r:id="rId26"/>
    <p:sldId id="348" r:id="rId27"/>
    <p:sldId id="347" r:id="rId28"/>
    <p:sldId id="326" r:id="rId29"/>
    <p:sldId id="339" r:id="rId30"/>
    <p:sldId id="328" r:id="rId31"/>
    <p:sldId id="349" r:id="rId32"/>
    <p:sldId id="350" r:id="rId33"/>
    <p:sldId id="351" r:id="rId34"/>
    <p:sldId id="352" r:id="rId35"/>
    <p:sldId id="353" r:id="rId36"/>
    <p:sldId id="310" r:id="rId37"/>
    <p:sldId id="354" r:id="rId38"/>
    <p:sldId id="355" r:id="rId39"/>
    <p:sldId id="356" r:id="rId40"/>
    <p:sldId id="357" r:id="rId41"/>
    <p:sldId id="358" r:id="rId42"/>
    <p:sldId id="359" r:id="rId43"/>
    <p:sldId id="363" r:id="rId44"/>
    <p:sldId id="338" r:id="rId45"/>
    <p:sldId id="320" r:id="rId46"/>
    <p:sldId id="300" r:id="rId47"/>
    <p:sldId id="286"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4"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BAAB56-71C2-46FD-B353-B2B475DD404C}" v="3" dt="2021-11-12T21:44:33.076"/>
    <p1510:client id="{C68B36A1-F51F-4267-B5D9-49FEF92FC243}" v="1" dt="2021-11-12T21:59:25.0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897" autoAdjust="0"/>
    <p:restoredTop sz="96654" autoAdjust="0"/>
  </p:normalViewPr>
  <p:slideViewPr>
    <p:cSldViewPr snapToGrid="0" showGuides="1">
      <p:cViewPr varScale="1">
        <p:scale>
          <a:sx n="63" d="100"/>
          <a:sy n="63" d="100"/>
        </p:scale>
        <p:origin x="952" y="64"/>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7" d="100"/>
          <a:sy n="67" d="100"/>
        </p:scale>
        <p:origin x="274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handoutMaster" Target="handoutMasters/handoutMaster1.xml"/><Relationship Id="rId55"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heme" Target="theme/theme1.xml"/><Relationship Id="rId5" Type="http://schemas.openxmlformats.org/officeDocument/2006/relationships/slideMaster" Target="slideMasters/slide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Gelfand" userId="d2f4eb55-36cb-410f-82e5-9d70b31a9e11" providerId="ADAL" clId="{C68B36A1-F51F-4267-B5D9-49FEF92FC243}"/>
    <pc:docChg chg="addSld modSld">
      <pc:chgData name="Emily Gelfand" userId="d2f4eb55-36cb-410f-82e5-9d70b31a9e11" providerId="ADAL" clId="{C68B36A1-F51F-4267-B5D9-49FEF92FC243}" dt="2021-11-12T21:59:25.061" v="0"/>
      <pc:docMkLst>
        <pc:docMk/>
      </pc:docMkLst>
      <pc:sldChg chg="add">
        <pc:chgData name="Emily Gelfand" userId="d2f4eb55-36cb-410f-82e5-9d70b31a9e11" providerId="ADAL" clId="{C68B36A1-F51F-4267-B5D9-49FEF92FC243}" dt="2021-11-12T21:59:25.061" v="0"/>
        <pc:sldMkLst>
          <pc:docMk/>
          <pc:sldMk cId="677105900" sldId="363"/>
        </pc:sldMkLst>
      </pc:sldChg>
    </pc:docChg>
  </pc:docChgLst>
  <pc:docChgLst>
    <pc:chgData name="Emily Gelfand" userId="d2f4eb55-36cb-410f-82e5-9d70b31a9e11" providerId="ADAL" clId="{9BBAAB56-71C2-46FD-B353-B2B475DD404C}"/>
    <pc:docChg chg="undo custSel addSld delSld modSld sldOrd">
      <pc:chgData name="Emily Gelfand" userId="d2f4eb55-36cb-410f-82e5-9d70b31a9e11" providerId="ADAL" clId="{9BBAAB56-71C2-46FD-B353-B2B475DD404C}" dt="2021-11-12T21:44:43.454" v="1037" actId="20577"/>
      <pc:docMkLst>
        <pc:docMk/>
      </pc:docMkLst>
      <pc:sldChg chg="modSp mod">
        <pc:chgData name="Emily Gelfand" userId="d2f4eb55-36cb-410f-82e5-9d70b31a9e11" providerId="ADAL" clId="{9BBAAB56-71C2-46FD-B353-B2B475DD404C}" dt="2021-11-12T21:44:43.454" v="1037" actId="20577"/>
        <pc:sldMkLst>
          <pc:docMk/>
          <pc:sldMk cId="3498436911" sldId="300"/>
        </pc:sldMkLst>
        <pc:spChg chg="mod">
          <ac:chgData name="Emily Gelfand" userId="d2f4eb55-36cb-410f-82e5-9d70b31a9e11" providerId="ADAL" clId="{9BBAAB56-71C2-46FD-B353-B2B475DD404C}" dt="2021-11-12T21:44:16.451" v="965" actId="1076"/>
          <ac:spMkLst>
            <pc:docMk/>
            <pc:sldMk cId="3498436911" sldId="300"/>
            <ac:spMk id="6" creationId="{00000000-0000-0000-0000-000000000000}"/>
          </ac:spMkLst>
        </pc:spChg>
        <pc:spChg chg="mod">
          <ac:chgData name="Emily Gelfand" userId="d2f4eb55-36cb-410f-82e5-9d70b31a9e11" providerId="ADAL" clId="{9BBAAB56-71C2-46FD-B353-B2B475DD404C}" dt="2021-11-12T21:44:43.454" v="1037" actId="20577"/>
          <ac:spMkLst>
            <pc:docMk/>
            <pc:sldMk cId="3498436911" sldId="300"/>
            <ac:spMk id="7" creationId="{00000000-0000-0000-0000-000000000000}"/>
          </ac:spMkLst>
        </pc:spChg>
      </pc:sldChg>
      <pc:sldChg chg="modSp mod">
        <pc:chgData name="Emily Gelfand" userId="d2f4eb55-36cb-410f-82e5-9d70b31a9e11" providerId="ADAL" clId="{9BBAAB56-71C2-46FD-B353-B2B475DD404C}" dt="2021-11-12T21:35:26.704" v="331" actId="20577"/>
        <pc:sldMkLst>
          <pc:docMk/>
          <pc:sldMk cId="4153811950" sldId="309"/>
        </pc:sldMkLst>
        <pc:spChg chg="mod">
          <ac:chgData name="Emily Gelfand" userId="d2f4eb55-36cb-410f-82e5-9d70b31a9e11" providerId="ADAL" clId="{9BBAAB56-71C2-46FD-B353-B2B475DD404C}" dt="2021-11-12T21:35:26.704" v="331" actId="20577"/>
          <ac:spMkLst>
            <pc:docMk/>
            <pc:sldMk cId="4153811950" sldId="309"/>
            <ac:spMk id="2" creationId="{00000000-0000-0000-0000-000000000000}"/>
          </ac:spMkLst>
        </pc:spChg>
      </pc:sldChg>
      <pc:sldChg chg="addSp modSp mod">
        <pc:chgData name="Emily Gelfand" userId="d2f4eb55-36cb-410f-82e5-9d70b31a9e11" providerId="ADAL" clId="{9BBAAB56-71C2-46FD-B353-B2B475DD404C}" dt="2021-11-12T21:43:26.687" v="822" actId="1076"/>
        <pc:sldMkLst>
          <pc:docMk/>
          <pc:sldMk cId="2672613170" sldId="320"/>
        </pc:sldMkLst>
        <pc:spChg chg="mod">
          <ac:chgData name="Emily Gelfand" userId="d2f4eb55-36cb-410f-82e5-9d70b31a9e11" providerId="ADAL" clId="{9BBAAB56-71C2-46FD-B353-B2B475DD404C}" dt="2021-11-12T21:42:44.567" v="817" actId="1076"/>
          <ac:spMkLst>
            <pc:docMk/>
            <pc:sldMk cId="2672613170" sldId="320"/>
            <ac:spMk id="2" creationId="{00000000-0000-0000-0000-000000000000}"/>
          </ac:spMkLst>
        </pc:spChg>
        <pc:spChg chg="mod">
          <ac:chgData name="Emily Gelfand" userId="d2f4eb55-36cb-410f-82e5-9d70b31a9e11" providerId="ADAL" clId="{9BBAAB56-71C2-46FD-B353-B2B475DD404C}" dt="2021-11-12T21:42:47.261" v="818" actId="1076"/>
          <ac:spMkLst>
            <pc:docMk/>
            <pc:sldMk cId="2672613170" sldId="320"/>
            <ac:spMk id="7" creationId="{00000000-0000-0000-0000-000000000000}"/>
          </ac:spMkLst>
        </pc:spChg>
        <pc:picChg chg="add mod modCrop">
          <ac:chgData name="Emily Gelfand" userId="d2f4eb55-36cb-410f-82e5-9d70b31a9e11" providerId="ADAL" clId="{9BBAAB56-71C2-46FD-B353-B2B475DD404C}" dt="2021-11-12T21:43:26.687" v="822" actId="1076"/>
          <ac:picMkLst>
            <pc:docMk/>
            <pc:sldMk cId="2672613170" sldId="320"/>
            <ac:picMk id="3" creationId="{2A60EBC0-15D0-4166-89B1-BFE88AFC2C2E}"/>
          </ac:picMkLst>
        </pc:picChg>
        <pc:picChg chg="mod">
          <ac:chgData name="Emily Gelfand" userId="d2f4eb55-36cb-410f-82e5-9d70b31a9e11" providerId="ADAL" clId="{9BBAAB56-71C2-46FD-B353-B2B475DD404C}" dt="2021-11-12T21:41:03.188" v="667" actId="14100"/>
          <ac:picMkLst>
            <pc:docMk/>
            <pc:sldMk cId="2672613170" sldId="320"/>
            <ac:picMk id="8" creationId="{00000000-0000-0000-0000-000000000000}"/>
          </ac:picMkLst>
        </pc:picChg>
      </pc:sldChg>
      <pc:sldChg chg="modSp del mod">
        <pc:chgData name="Emily Gelfand" userId="d2f4eb55-36cb-410f-82e5-9d70b31a9e11" providerId="ADAL" clId="{9BBAAB56-71C2-46FD-B353-B2B475DD404C}" dt="2021-11-12T21:35:36.279" v="332" actId="47"/>
        <pc:sldMkLst>
          <pc:docMk/>
          <pc:sldMk cId="1532861518" sldId="322"/>
        </pc:sldMkLst>
        <pc:spChg chg="mod">
          <ac:chgData name="Emily Gelfand" userId="d2f4eb55-36cb-410f-82e5-9d70b31a9e11" providerId="ADAL" clId="{9BBAAB56-71C2-46FD-B353-B2B475DD404C}" dt="2021-11-12T21:35:15.395" v="326" actId="20577"/>
          <ac:spMkLst>
            <pc:docMk/>
            <pc:sldMk cId="1532861518" sldId="322"/>
            <ac:spMk id="6" creationId="{00000000-0000-0000-0000-000000000000}"/>
          </ac:spMkLst>
        </pc:spChg>
      </pc:sldChg>
      <pc:sldChg chg="del">
        <pc:chgData name="Emily Gelfand" userId="d2f4eb55-36cb-410f-82e5-9d70b31a9e11" providerId="ADAL" clId="{9BBAAB56-71C2-46FD-B353-B2B475DD404C}" dt="2021-11-12T21:36:06.119" v="364" actId="47"/>
        <pc:sldMkLst>
          <pc:docMk/>
          <pc:sldMk cId="1856927272" sldId="323"/>
        </pc:sldMkLst>
      </pc:sldChg>
      <pc:sldChg chg="modSp mod ord">
        <pc:chgData name="Emily Gelfand" userId="d2f4eb55-36cb-410f-82e5-9d70b31a9e11" providerId="ADAL" clId="{9BBAAB56-71C2-46FD-B353-B2B475DD404C}" dt="2021-11-12T21:18:12.836" v="319" actId="20577"/>
        <pc:sldMkLst>
          <pc:docMk/>
          <pc:sldMk cId="3476152734" sldId="326"/>
        </pc:sldMkLst>
        <pc:spChg chg="mod">
          <ac:chgData name="Emily Gelfand" userId="d2f4eb55-36cb-410f-82e5-9d70b31a9e11" providerId="ADAL" clId="{9BBAAB56-71C2-46FD-B353-B2B475DD404C}" dt="2021-11-12T21:18:12.836" v="319" actId="20577"/>
          <ac:spMkLst>
            <pc:docMk/>
            <pc:sldMk cId="3476152734" sldId="326"/>
            <ac:spMk id="3" creationId="{B452F144-B433-478A-89D8-42A02242A485}"/>
          </ac:spMkLst>
        </pc:spChg>
      </pc:sldChg>
      <pc:sldChg chg="modSp mod ord">
        <pc:chgData name="Emily Gelfand" userId="d2f4eb55-36cb-410f-82e5-9d70b31a9e11" providerId="ADAL" clId="{9BBAAB56-71C2-46FD-B353-B2B475DD404C}" dt="2021-11-12T21:36:01.574" v="363" actId="5793"/>
        <pc:sldMkLst>
          <pc:docMk/>
          <pc:sldMk cId="2390653977" sldId="338"/>
        </pc:sldMkLst>
        <pc:spChg chg="mod">
          <ac:chgData name="Emily Gelfand" userId="d2f4eb55-36cb-410f-82e5-9d70b31a9e11" providerId="ADAL" clId="{9BBAAB56-71C2-46FD-B353-B2B475DD404C}" dt="2021-11-12T21:35:53.245" v="360" actId="20577"/>
          <ac:spMkLst>
            <pc:docMk/>
            <pc:sldMk cId="2390653977" sldId="338"/>
            <ac:spMk id="2" creationId="{2AA22DF2-01D7-4B1E-8564-2DE23FB741B6}"/>
          </ac:spMkLst>
        </pc:spChg>
        <pc:spChg chg="mod">
          <ac:chgData name="Emily Gelfand" userId="d2f4eb55-36cb-410f-82e5-9d70b31a9e11" providerId="ADAL" clId="{9BBAAB56-71C2-46FD-B353-B2B475DD404C}" dt="2021-11-12T21:36:01.574" v="363" actId="5793"/>
          <ac:spMkLst>
            <pc:docMk/>
            <pc:sldMk cId="2390653977" sldId="338"/>
            <ac:spMk id="3" creationId="{B452F144-B433-478A-89D8-42A02242A485}"/>
          </ac:spMkLst>
        </pc:spChg>
      </pc:sldChg>
      <pc:sldChg chg="ord">
        <pc:chgData name="Emily Gelfand" userId="d2f4eb55-36cb-410f-82e5-9d70b31a9e11" providerId="ADAL" clId="{9BBAAB56-71C2-46FD-B353-B2B475DD404C}" dt="2021-11-12T21:09:47.105" v="2" actId="20578"/>
        <pc:sldMkLst>
          <pc:docMk/>
          <pc:sldMk cId="3019424190" sldId="339"/>
        </pc:sldMkLst>
      </pc:sldChg>
      <pc:sldChg chg="modSp mod">
        <pc:chgData name="Emily Gelfand" userId="d2f4eb55-36cb-410f-82e5-9d70b31a9e11" providerId="ADAL" clId="{9BBAAB56-71C2-46FD-B353-B2B475DD404C}" dt="2021-11-12T21:10:12.584" v="20" actId="20577"/>
        <pc:sldMkLst>
          <pc:docMk/>
          <pc:sldMk cId="2929936621" sldId="343"/>
        </pc:sldMkLst>
        <pc:spChg chg="mod">
          <ac:chgData name="Emily Gelfand" userId="d2f4eb55-36cb-410f-82e5-9d70b31a9e11" providerId="ADAL" clId="{9BBAAB56-71C2-46FD-B353-B2B475DD404C}" dt="2021-11-12T21:10:12.584" v="20" actId="20577"/>
          <ac:spMkLst>
            <pc:docMk/>
            <pc:sldMk cId="2929936621" sldId="343"/>
            <ac:spMk id="2" creationId="{F578A56D-08A6-4E0A-AF22-BA51E312D83D}"/>
          </ac:spMkLst>
        </pc:spChg>
      </pc:sldChg>
      <pc:sldChg chg="addSp modSp mod">
        <pc:chgData name="Emily Gelfand" userId="d2f4eb55-36cb-410f-82e5-9d70b31a9e11" providerId="ADAL" clId="{9BBAAB56-71C2-46FD-B353-B2B475DD404C}" dt="2021-11-12T21:15:22.461" v="259" actId="1076"/>
        <pc:sldMkLst>
          <pc:docMk/>
          <pc:sldMk cId="1471137170" sldId="344"/>
        </pc:sldMkLst>
        <pc:spChg chg="mod">
          <ac:chgData name="Emily Gelfand" userId="d2f4eb55-36cb-410f-82e5-9d70b31a9e11" providerId="ADAL" clId="{9BBAAB56-71C2-46FD-B353-B2B475DD404C}" dt="2021-11-12T21:15:19.965" v="258" actId="20577"/>
          <ac:spMkLst>
            <pc:docMk/>
            <pc:sldMk cId="1471137170" sldId="344"/>
            <ac:spMk id="7" creationId="{00000000-0000-0000-0000-000000000000}"/>
          </ac:spMkLst>
        </pc:spChg>
        <pc:picChg chg="add mod">
          <ac:chgData name="Emily Gelfand" userId="d2f4eb55-36cb-410f-82e5-9d70b31a9e11" providerId="ADAL" clId="{9BBAAB56-71C2-46FD-B353-B2B475DD404C}" dt="2021-11-12T21:15:22.461" v="259" actId="1076"/>
          <ac:picMkLst>
            <pc:docMk/>
            <pc:sldMk cId="1471137170" sldId="344"/>
            <ac:picMk id="5" creationId="{9FEE8AB8-B932-4A0D-B897-C135DCC8191E}"/>
          </ac:picMkLst>
        </pc:picChg>
      </pc:sldChg>
      <pc:sldChg chg="modSp del mod">
        <pc:chgData name="Emily Gelfand" userId="d2f4eb55-36cb-410f-82e5-9d70b31a9e11" providerId="ADAL" clId="{9BBAAB56-71C2-46FD-B353-B2B475DD404C}" dt="2021-11-12T21:35:04.539" v="321" actId="47"/>
        <pc:sldMkLst>
          <pc:docMk/>
          <pc:sldMk cId="3637595466" sldId="360"/>
        </pc:sldMkLst>
        <pc:spChg chg="mod">
          <ac:chgData name="Emily Gelfand" userId="d2f4eb55-36cb-410f-82e5-9d70b31a9e11" providerId="ADAL" clId="{9BBAAB56-71C2-46FD-B353-B2B475DD404C}" dt="2021-11-12T21:34:57.024" v="320" actId="20577"/>
          <ac:spMkLst>
            <pc:docMk/>
            <pc:sldMk cId="3637595466" sldId="360"/>
            <ac:spMk id="2" creationId="{F578A56D-08A6-4E0A-AF22-BA51E312D83D}"/>
          </ac:spMkLst>
        </pc:spChg>
      </pc:sldChg>
      <pc:sldChg chg="add">
        <pc:chgData name="Emily Gelfand" userId="d2f4eb55-36cb-410f-82e5-9d70b31a9e11" providerId="ADAL" clId="{9BBAAB56-71C2-46FD-B353-B2B475DD404C}" dt="2021-11-12T21:09:57.417" v="3"/>
        <pc:sldMkLst>
          <pc:docMk/>
          <pc:sldMk cId="2571673516" sldId="361"/>
        </pc:sldMkLst>
      </pc:sldChg>
      <pc:sldChg chg="add">
        <pc:chgData name="Emily Gelfand" userId="d2f4eb55-36cb-410f-82e5-9d70b31a9e11" providerId="ADAL" clId="{9BBAAB56-71C2-46FD-B353-B2B475DD404C}" dt="2021-11-12T21:09:57.417" v="3"/>
        <pc:sldMkLst>
          <pc:docMk/>
          <pc:sldMk cId="1150064341" sldId="36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02AF45-55AB-4B8A-B9A6-8DB016B19D3C}" type="datetimeFigureOut">
              <a:rPr lang="en-US" smtClean="0"/>
              <a:t>11/12/2021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312883-A54B-409A-9F72-3415D6925F15}" type="slidenum">
              <a:rPr lang="en-US" smtClean="0"/>
              <a:t>‹#›</a:t>
            </a:fld>
            <a:endParaRPr lang="en-US"/>
          </a:p>
        </p:txBody>
      </p:sp>
    </p:spTree>
    <p:extLst>
      <p:ext uri="{BB962C8B-B14F-4D97-AF65-F5344CB8AC3E}">
        <p14:creationId xmlns:p14="http://schemas.microsoft.com/office/powerpoint/2010/main" val="3564459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EF41D1E-568F-4698-A79F-AE6B83DB9496}" type="datetimeFigureOut">
              <a:rPr lang="en-US" smtClean="0"/>
              <a:t>11/12/2021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25AE43B-1292-43F3-9896-06072F055B51}" type="slidenum">
              <a:rPr lang="en-US" smtClean="0"/>
              <a:t>‹#›</a:t>
            </a:fld>
            <a:endParaRPr lang="en-US"/>
          </a:p>
        </p:txBody>
      </p:sp>
    </p:spTree>
    <p:extLst>
      <p:ext uri="{BB962C8B-B14F-4D97-AF65-F5344CB8AC3E}">
        <p14:creationId xmlns:p14="http://schemas.microsoft.com/office/powerpoint/2010/main" val="807896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1</a:t>
            </a:fld>
            <a:endParaRPr lang="en-US"/>
          </a:p>
        </p:txBody>
      </p:sp>
    </p:spTree>
    <p:extLst>
      <p:ext uri="{BB962C8B-B14F-4D97-AF65-F5344CB8AC3E}">
        <p14:creationId xmlns:p14="http://schemas.microsoft.com/office/powerpoint/2010/main" val="1524019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us what you got! Go to your notebooks and try solving these problems. You’ll have the answer sheet available, but don’t use it unless you really feel stuck and neither Emily nor I can help you. Notice that your</a:t>
            </a:r>
            <a:r>
              <a:rPr lang="en-US" baseline="0" dirty="0"/>
              <a:t> answer was a </a:t>
            </a:r>
            <a:r>
              <a:rPr lang="en-US" baseline="0" dirty="0" err="1"/>
              <a:t>boolean</a:t>
            </a:r>
            <a:r>
              <a:rPr lang="en-US" baseline="0" dirty="0"/>
              <a:t>!</a:t>
            </a:r>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12</a:t>
            </a:fld>
            <a:endParaRPr lang="en-US"/>
          </a:p>
        </p:txBody>
      </p:sp>
    </p:spTree>
    <p:extLst>
      <p:ext uri="{BB962C8B-B14F-4D97-AF65-F5344CB8AC3E}">
        <p14:creationId xmlns:p14="http://schemas.microsoft.com/office/powerpoint/2010/main" val="27867443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5AE43B-1292-43F3-9896-06072F055B51}" type="slidenum">
              <a:rPr lang="en-US" smtClean="0"/>
              <a:t>13</a:t>
            </a:fld>
            <a:endParaRPr lang="en-US"/>
          </a:p>
        </p:txBody>
      </p:sp>
    </p:spTree>
    <p:extLst>
      <p:ext uri="{BB962C8B-B14F-4D97-AF65-F5344CB8AC3E}">
        <p14:creationId xmlns:p14="http://schemas.microsoft.com/office/powerpoint/2010/main" val="995899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5AE43B-1292-43F3-9896-06072F055B51}" type="slidenum">
              <a:rPr lang="en-US" smtClean="0"/>
              <a:t>14</a:t>
            </a:fld>
            <a:endParaRPr lang="en-US"/>
          </a:p>
        </p:txBody>
      </p:sp>
    </p:spTree>
    <p:extLst>
      <p:ext uri="{BB962C8B-B14F-4D97-AF65-F5344CB8AC3E}">
        <p14:creationId xmlns:p14="http://schemas.microsoft.com/office/powerpoint/2010/main" val="3919163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to quickly refresh your memories on some of the things we touched on last time that we’ll actually start using this time. </a:t>
            </a:r>
          </a:p>
        </p:txBody>
      </p:sp>
      <p:sp>
        <p:nvSpPr>
          <p:cNvPr id="4" name="Slide Number Placeholder 3"/>
          <p:cNvSpPr>
            <a:spLocks noGrp="1"/>
          </p:cNvSpPr>
          <p:nvPr>
            <p:ph type="sldNum" sz="quarter" idx="5"/>
          </p:nvPr>
        </p:nvSpPr>
        <p:spPr/>
        <p:txBody>
          <a:bodyPr/>
          <a:lstStyle/>
          <a:p>
            <a:fld id="{B25AE43B-1292-43F3-9896-06072F055B51}" type="slidenum">
              <a:rPr lang="en-US" smtClean="0"/>
              <a:t>15</a:t>
            </a:fld>
            <a:endParaRPr lang="en-US"/>
          </a:p>
        </p:txBody>
      </p:sp>
    </p:spTree>
    <p:extLst>
      <p:ext uri="{BB962C8B-B14F-4D97-AF65-F5344CB8AC3E}">
        <p14:creationId xmlns:p14="http://schemas.microsoft.com/office/powerpoint/2010/main" val="1011070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17</a:t>
            </a:fld>
            <a:endParaRPr lang="en-US"/>
          </a:p>
        </p:txBody>
      </p:sp>
    </p:spTree>
    <p:extLst>
      <p:ext uri="{BB962C8B-B14F-4D97-AF65-F5344CB8AC3E}">
        <p14:creationId xmlns:p14="http://schemas.microsoft.com/office/powerpoint/2010/main" val="1475601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5AE43B-1292-43F3-9896-06072F055B51}" type="slidenum">
              <a:rPr lang="en-US" smtClean="0"/>
              <a:t>18</a:t>
            </a:fld>
            <a:endParaRPr lang="en-US"/>
          </a:p>
        </p:txBody>
      </p:sp>
    </p:spTree>
    <p:extLst>
      <p:ext uri="{BB962C8B-B14F-4D97-AF65-F5344CB8AC3E}">
        <p14:creationId xmlns:p14="http://schemas.microsoft.com/office/powerpoint/2010/main" val="13067205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functions will create a data type when you pass it information – </a:t>
            </a:r>
            <a:r>
              <a:rPr lang="en-US" dirty="0" err="1"/>
              <a:t>dict</a:t>
            </a:r>
            <a:r>
              <a:rPr lang="en-US" dirty="0"/>
              <a:t> creates a dictionary, float creates a floating point number, list creates a list, str creates a string. These built in functions are nice because they can translate one datatype into another! </a:t>
            </a:r>
          </a:p>
        </p:txBody>
      </p:sp>
      <p:sp>
        <p:nvSpPr>
          <p:cNvPr id="4" name="Slide Number Placeholder 3"/>
          <p:cNvSpPr>
            <a:spLocks noGrp="1"/>
          </p:cNvSpPr>
          <p:nvPr>
            <p:ph type="sldNum" sz="quarter" idx="5"/>
          </p:nvPr>
        </p:nvSpPr>
        <p:spPr/>
        <p:txBody>
          <a:bodyPr/>
          <a:lstStyle/>
          <a:p>
            <a:fld id="{B25AE43B-1292-43F3-9896-06072F055B51}" type="slidenum">
              <a:rPr lang="en-US" smtClean="0"/>
              <a:t>19</a:t>
            </a:fld>
            <a:endParaRPr lang="en-US"/>
          </a:p>
        </p:txBody>
      </p:sp>
    </p:spTree>
    <p:extLst>
      <p:ext uri="{BB962C8B-B14F-4D97-AF65-F5344CB8AC3E}">
        <p14:creationId xmlns:p14="http://schemas.microsoft.com/office/powerpoint/2010/main" val="921516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built in functions that we are going to be using in our examples, so let’s go over them in a bit more detail!</a:t>
            </a:r>
          </a:p>
        </p:txBody>
      </p:sp>
      <p:sp>
        <p:nvSpPr>
          <p:cNvPr id="4" name="Slide Number Placeholder 3"/>
          <p:cNvSpPr>
            <a:spLocks noGrp="1"/>
          </p:cNvSpPr>
          <p:nvPr>
            <p:ph type="sldNum" sz="quarter" idx="5"/>
          </p:nvPr>
        </p:nvSpPr>
        <p:spPr/>
        <p:txBody>
          <a:bodyPr/>
          <a:lstStyle/>
          <a:p>
            <a:fld id="{B25AE43B-1292-43F3-9896-06072F055B51}" type="slidenum">
              <a:rPr lang="en-US" smtClean="0"/>
              <a:t>21</a:t>
            </a:fld>
            <a:endParaRPr lang="en-US"/>
          </a:p>
        </p:txBody>
      </p:sp>
    </p:spTree>
    <p:extLst>
      <p:ext uri="{BB962C8B-B14F-4D97-AF65-F5344CB8AC3E}">
        <p14:creationId xmlns:p14="http://schemas.microsoft.com/office/powerpoint/2010/main" val="4902007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ever critical Print command:</a:t>
            </a:r>
          </a:p>
          <a:p>
            <a:pPr marL="800100" lvl="1" indent="-342900"/>
            <a:r>
              <a:rPr lang="en-US" dirty="0"/>
              <a:t>Print() does what it says on the box – shows you the contents of whatever you’re asking to print! It can be a variable name, a command, text, anything.</a:t>
            </a:r>
          </a:p>
          <a:p>
            <a:pPr marL="800100" lvl="1" indent="-342900"/>
            <a:r>
              <a:rPr lang="en-US" dirty="0"/>
              <a:t>Critical for basically everything you want to do – otherwise you won’t see what’s going on in there! The only thing you’ll need to keep in mind is that the types need to match- if you try to print(‘string’ + 7) you’ll get an error, whereas print(‘string’+’7’) will give you ‘string7’</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Type command: </a:t>
            </a:r>
          </a:p>
          <a:p>
            <a:pPr marL="800100" lvl="1" indent="-342900"/>
            <a:r>
              <a:rPr lang="en-US" dirty="0"/>
              <a:t>Type(</a:t>
            </a:r>
            <a:r>
              <a:rPr lang="en-US" dirty="0" err="1"/>
              <a:t>variable_name</a:t>
            </a:r>
            <a:r>
              <a:rPr lang="en-US" dirty="0"/>
              <a:t>) gives you the “type” of </a:t>
            </a:r>
            <a:r>
              <a:rPr lang="en-US" dirty="0" err="1"/>
              <a:t>variable_name</a:t>
            </a:r>
            <a:r>
              <a:rPr lang="en-US" dirty="0"/>
              <a:t>, (i.e. “int” or “string”)</a:t>
            </a:r>
          </a:p>
          <a:p>
            <a:pPr marL="800100" lvl="1" indent="-342900"/>
            <a:r>
              <a:rPr lang="en-US" dirty="0"/>
              <a:t>Very useful to check if you’re seeing a </a:t>
            </a:r>
            <a:r>
              <a:rPr lang="en-US" dirty="0" err="1"/>
              <a:t>TypeError</a:t>
            </a:r>
            <a:r>
              <a:rPr lang="en-US" dirty="0"/>
              <a:t> – that usually means that you’ve accidentally/unknowingly changed the variable type without realizing!</a:t>
            </a:r>
          </a:p>
          <a:p>
            <a:endParaRPr lang="en-US" dirty="0"/>
          </a:p>
        </p:txBody>
      </p:sp>
      <p:sp>
        <p:nvSpPr>
          <p:cNvPr id="4" name="Slide Number Placeholder 3"/>
          <p:cNvSpPr>
            <a:spLocks noGrp="1"/>
          </p:cNvSpPr>
          <p:nvPr>
            <p:ph type="sldNum" sz="quarter" idx="5"/>
          </p:nvPr>
        </p:nvSpPr>
        <p:spPr/>
        <p:txBody>
          <a:bodyPr/>
          <a:lstStyle/>
          <a:p>
            <a:fld id="{B25AE43B-1292-43F3-9896-06072F055B51}" type="slidenum">
              <a:rPr lang="en-US" smtClean="0"/>
              <a:t>22</a:t>
            </a:fld>
            <a:endParaRPr lang="en-US"/>
          </a:p>
        </p:txBody>
      </p:sp>
    </p:spTree>
    <p:extLst>
      <p:ext uri="{BB962C8B-B14F-4D97-AF65-F5344CB8AC3E}">
        <p14:creationId xmlns:p14="http://schemas.microsoft.com/office/powerpoint/2010/main" val="6408412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5AE43B-1292-43F3-9896-06072F055B51}" type="slidenum">
              <a:rPr lang="en-US" smtClean="0"/>
              <a:t>23</a:t>
            </a:fld>
            <a:endParaRPr lang="en-US"/>
          </a:p>
        </p:txBody>
      </p:sp>
    </p:spTree>
    <p:extLst>
      <p:ext uri="{BB962C8B-B14F-4D97-AF65-F5344CB8AC3E}">
        <p14:creationId xmlns:p14="http://schemas.microsoft.com/office/powerpoint/2010/main" val="3680319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3</a:t>
            </a:fld>
            <a:endParaRPr lang="en-US"/>
          </a:p>
        </p:txBody>
      </p:sp>
    </p:spTree>
    <p:extLst>
      <p:ext uri="{BB962C8B-B14F-4D97-AF65-F5344CB8AC3E}">
        <p14:creationId xmlns:p14="http://schemas.microsoft.com/office/powerpoint/2010/main" val="15140071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5AE43B-1292-43F3-9896-06072F055B51}" type="slidenum">
              <a:rPr lang="en-US" smtClean="0"/>
              <a:t>24</a:t>
            </a:fld>
            <a:endParaRPr lang="en-US"/>
          </a:p>
        </p:txBody>
      </p:sp>
    </p:spTree>
    <p:extLst>
      <p:ext uri="{BB962C8B-B14F-4D97-AF65-F5344CB8AC3E}">
        <p14:creationId xmlns:p14="http://schemas.microsoft.com/office/powerpoint/2010/main" val="28342841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5AE43B-1292-43F3-9896-06072F055B51}" type="slidenum">
              <a:rPr lang="en-US" smtClean="0"/>
              <a:t>25</a:t>
            </a:fld>
            <a:endParaRPr lang="en-US"/>
          </a:p>
        </p:txBody>
      </p:sp>
    </p:spTree>
    <p:extLst>
      <p:ext uri="{BB962C8B-B14F-4D97-AF65-F5344CB8AC3E}">
        <p14:creationId xmlns:p14="http://schemas.microsoft.com/office/powerpoint/2010/main" val="26648282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5AE43B-1292-43F3-9896-06072F055B51}" type="slidenum">
              <a:rPr lang="en-US" smtClean="0"/>
              <a:t>32</a:t>
            </a:fld>
            <a:endParaRPr lang="en-US"/>
          </a:p>
        </p:txBody>
      </p:sp>
    </p:spTree>
    <p:extLst>
      <p:ext uri="{BB962C8B-B14F-4D97-AF65-F5344CB8AC3E}">
        <p14:creationId xmlns:p14="http://schemas.microsoft.com/office/powerpoint/2010/main" val="11236651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imagine you had 1000 neurons – you could get their types by looping the list of 100 neurons through the decision tree code!</a:t>
            </a:r>
          </a:p>
        </p:txBody>
      </p:sp>
      <p:sp>
        <p:nvSpPr>
          <p:cNvPr id="4" name="Slide Number Placeholder 3"/>
          <p:cNvSpPr>
            <a:spLocks noGrp="1"/>
          </p:cNvSpPr>
          <p:nvPr>
            <p:ph type="sldNum" sz="quarter" idx="5"/>
          </p:nvPr>
        </p:nvSpPr>
        <p:spPr/>
        <p:txBody>
          <a:bodyPr/>
          <a:lstStyle/>
          <a:p>
            <a:fld id="{B25AE43B-1292-43F3-9896-06072F055B51}" type="slidenum">
              <a:rPr lang="en-US" smtClean="0"/>
              <a:t>38</a:t>
            </a:fld>
            <a:endParaRPr lang="en-US"/>
          </a:p>
        </p:txBody>
      </p:sp>
    </p:spTree>
    <p:extLst>
      <p:ext uri="{BB962C8B-B14F-4D97-AF65-F5344CB8AC3E}">
        <p14:creationId xmlns:p14="http://schemas.microsoft.com/office/powerpoint/2010/main" val="42245917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imagine you had 1000 neurons – you could get their types by looping the list of 100 neurons through the decision tree code!</a:t>
            </a:r>
          </a:p>
        </p:txBody>
      </p:sp>
      <p:sp>
        <p:nvSpPr>
          <p:cNvPr id="4" name="Slide Number Placeholder 3"/>
          <p:cNvSpPr>
            <a:spLocks noGrp="1"/>
          </p:cNvSpPr>
          <p:nvPr>
            <p:ph type="sldNum" sz="quarter" idx="5"/>
          </p:nvPr>
        </p:nvSpPr>
        <p:spPr/>
        <p:txBody>
          <a:bodyPr/>
          <a:lstStyle/>
          <a:p>
            <a:fld id="{B25AE43B-1292-43F3-9896-06072F055B51}" type="slidenum">
              <a:rPr lang="en-US" smtClean="0"/>
              <a:t>39</a:t>
            </a:fld>
            <a:endParaRPr lang="en-US"/>
          </a:p>
        </p:txBody>
      </p:sp>
    </p:spTree>
    <p:extLst>
      <p:ext uri="{BB962C8B-B14F-4D97-AF65-F5344CB8AC3E}">
        <p14:creationId xmlns:p14="http://schemas.microsoft.com/office/powerpoint/2010/main" val="35213651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real problem I’ve solved just recently for our lab, but I felt like it was generalizable enough that I’ve experienced it in just about every other lab I’ve worked at or with. So, here’s the story: …</a:t>
            </a:r>
          </a:p>
          <a:p>
            <a:r>
              <a:rPr lang="en-US" dirty="0"/>
              <a:t>As you can see, there’s lots of things that could be the cause here, or could potentially be irrelevant. What does the prompt suggest might be the problem before you even see the data, knowing nothing about the experiment? Rather than doing what people without skills to manipulate data can do, let’s learn how we can find the answer.</a:t>
            </a:r>
          </a:p>
        </p:txBody>
      </p:sp>
      <p:sp>
        <p:nvSpPr>
          <p:cNvPr id="4" name="Slide Number Placeholder 3"/>
          <p:cNvSpPr>
            <a:spLocks noGrp="1"/>
          </p:cNvSpPr>
          <p:nvPr>
            <p:ph type="sldNum" sz="quarter" idx="5"/>
          </p:nvPr>
        </p:nvSpPr>
        <p:spPr/>
        <p:txBody>
          <a:bodyPr/>
          <a:lstStyle/>
          <a:p>
            <a:fld id="{B25AE43B-1292-43F3-9896-06072F055B51}" type="slidenum">
              <a:rPr lang="en-US" smtClean="0"/>
              <a:t>40</a:t>
            </a:fld>
            <a:endParaRPr lang="en-US"/>
          </a:p>
        </p:txBody>
      </p:sp>
    </p:spTree>
    <p:extLst>
      <p:ext uri="{BB962C8B-B14F-4D97-AF65-F5344CB8AC3E}">
        <p14:creationId xmlns:p14="http://schemas.microsoft.com/office/powerpoint/2010/main" val="2510242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4</a:t>
            </a:fld>
            <a:endParaRPr lang="en-US"/>
          </a:p>
        </p:txBody>
      </p:sp>
    </p:spTree>
    <p:extLst>
      <p:ext uri="{BB962C8B-B14F-4D97-AF65-F5344CB8AC3E}">
        <p14:creationId xmlns:p14="http://schemas.microsoft.com/office/powerpoint/2010/main" val="222216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5</a:t>
            </a:fld>
            <a:endParaRPr lang="en-US"/>
          </a:p>
        </p:txBody>
      </p:sp>
    </p:spTree>
    <p:extLst>
      <p:ext uri="{BB962C8B-B14F-4D97-AF65-F5344CB8AC3E}">
        <p14:creationId xmlns:p14="http://schemas.microsoft.com/office/powerpoint/2010/main" val="427855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6</a:t>
            </a:fld>
            <a:endParaRPr lang="en-US"/>
          </a:p>
        </p:txBody>
      </p:sp>
    </p:spTree>
    <p:extLst>
      <p:ext uri="{BB962C8B-B14F-4D97-AF65-F5344CB8AC3E}">
        <p14:creationId xmlns:p14="http://schemas.microsoft.com/office/powerpoint/2010/main" val="1051767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to quickly refresh your memories on some of the things we touched on last time that we’ll actually start using this time. </a:t>
            </a:r>
          </a:p>
        </p:txBody>
      </p:sp>
      <p:sp>
        <p:nvSpPr>
          <p:cNvPr id="4" name="Slide Number Placeholder 3"/>
          <p:cNvSpPr>
            <a:spLocks noGrp="1"/>
          </p:cNvSpPr>
          <p:nvPr>
            <p:ph type="sldNum" sz="quarter" idx="5"/>
          </p:nvPr>
        </p:nvSpPr>
        <p:spPr/>
        <p:txBody>
          <a:bodyPr/>
          <a:lstStyle/>
          <a:p>
            <a:fld id="{B25AE43B-1292-43F3-9896-06072F055B51}" type="slidenum">
              <a:rPr lang="en-US" smtClean="0"/>
              <a:t>7</a:t>
            </a:fld>
            <a:endParaRPr lang="en-US"/>
          </a:p>
        </p:txBody>
      </p:sp>
    </p:spTree>
    <p:extLst>
      <p:ext uri="{BB962C8B-B14F-4D97-AF65-F5344CB8AC3E}">
        <p14:creationId xmlns:p14="http://schemas.microsoft.com/office/powerpoint/2010/main" val="1528939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9</a:t>
            </a:fld>
            <a:endParaRPr lang="en-US"/>
          </a:p>
        </p:txBody>
      </p:sp>
    </p:spTree>
    <p:extLst>
      <p:ext uri="{BB962C8B-B14F-4D97-AF65-F5344CB8AC3E}">
        <p14:creationId xmlns:p14="http://schemas.microsoft.com/office/powerpoint/2010/main" val="2008518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in math! </a:t>
            </a:r>
            <a:r>
              <a:rPr lang="en-US" dirty="0" err="1"/>
              <a:t>Jupyter</a:t>
            </a:r>
            <a:r>
              <a:rPr lang="en-US" dirty="0"/>
              <a:t> notebooks it’ll change color (keywords).</a:t>
            </a:r>
          </a:p>
        </p:txBody>
      </p:sp>
      <p:sp>
        <p:nvSpPr>
          <p:cNvPr id="4" name="Slide Number Placeholder 3"/>
          <p:cNvSpPr>
            <a:spLocks noGrp="1"/>
          </p:cNvSpPr>
          <p:nvPr>
            <p:ph type="sldNum" sz="quarter" idx="10"/>
          </p:nvPr>
        </p:nvSpPr>
        <p:spPr/>
        <p:txBody>
          <a:bodyPr/>
          <a:lstStyle/>
          <a:p>
            <a:fld id="{B25AE43B-1292-43F3-9896-06072F055B51}" type="slidenum">
              <a:rPr lang="en-US" smtClean="0"/>
              <a:t>10</a:t>
            </a:fld>
            <a:endParaRPr lang="en-US"/>
          </a:p>
        </p:txBody>
      </p:sp>
    </p:spTree>
    <p:extLst>
      <p:ext uri="{BB962C8B-B14F-4D97-AF65-F5344CB8AC3E}">
        <p14:creationId xmlns:p14="http://schemas.microsoft.com/office/powerpoint/2010/main" val="3277518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Equals sign is assignment. </a:t>
            </a:r>
          </a:p>
        </p:txBody>
      </p:sp>
      <p:sp>
        <p:nvSpPr>
          <p:cNvPr id="4" name="Slide Number Placeholder 3"/>
          <p:cNvSpPr>
            <a:spLocks noGrp="1"/>
          </p:cNvSpPr>
          <p:nvPr>
            <p:ph type="sldNum" sz="quarter" idx="10"/>
          </p:nvPr>
        </p:nvSpPr>
        <p:spPr/>
        <p:txBody>
          <a:bodyPr/>
          <a:lstStyle/>
          <a:p>
            <a:fld id="{B25AE43B-1292-43F3-9896-06072F055B51}" type="slidenum">
              <a:rPr lang="en-US" smtClean="0"/>
              <a:t>11</a:t>
            </a:fld>
            <a:endParaRPr lang="en-US"/>
          </a:p>
        </p:txBody>
      </p:sp>
    </p:spTree>
    <p:extLst>
      <p:ext uri="{BB962C8B-B14F-4D97-AF65-F5344CB8AC3E}">
        <p14:creationId xmlns:p14="http://schemas.microsoft.com/office/powerpoint/2010/main" val="2459997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685800" y="1402871"/>
            <a:ext cx="7772400" cy="1571624"/>
          </a:xfrm>
        </p:spPr>
        <p:txBody>
          <a:bodyPr tIns="91440" bIns="91440">
            <a:noAutofit/>
          </a:bodyPr>
          <a:lstStyle>
            <a:lvl1pPr algn="ctr">
              <a:lnSpc>
                <a:spcPct val="80000"/>
              </a:lnSpc>
              <a:defRPr sz="4800" b="1">
                <a:solidFill>
                  <a:schemeClr val="accent2"/>
                </a:solidFill>
              </a:defRPr>
            </a:lvl1pPr>
          </a:lstStyle>
          <a:p>
            <a:r>
              <a:rPr lang="en-US" dirty="0"/>
              <a:t>CLICK TO EDIT MASTER TITLE STYLE</a:t>
            </a:r>
          </a:p>
        </p:txBody>
      </p:sp>
      <p:sp>
        <p:nvSpPr>
          <p:cNvPr id="3" name="Subtitle 2"/>
          <p:cNvSpPr>
            <a:spLocks noGrp="1"/>
          </p:cNvSpPr>
          <p:nvPr>
            <p:ph type="subTitle" idx="1"/>
          </p:nvPr>
        </p:nvSpPr>
        <p:spPr>
          <a:xfrm>
            <a:off x="685800" y="2788538"/>
            <a:ext cx="7772400" cy="838199"/>
          </a:xfrm>
        </p:spPr>
        <p:txBody>
          <a:bodyPr>
            <a:normAutofit/>
          </a:bodyPr>
          <a:lstStyle>
            <a:lvl1pPr marL="0" indent="0" algn="ctr">
              <a:spcBef>
                <a:spcPts val="0"/>
              </a:spcBef>
              <a:spcAft>
                <a:spcPts val="0"/>
              </a:spcAft>
              <a:buNone/>
              <a:defRPr sz="2400" b="1">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Text Placeholder 7"/>
          <p:cNvSpPr>
            <a:spLocks noGrp="1"/>
          </p:cNvSpPr>
          <p:nvPr>
            <p:ph type="body" sz="quarter" idx="13" hasCustomPrompt="1"/>
          </p:nvPr>
        </p:nvSpPr>
        <p:spPr>
          <a:xfrm>
            <a:off x="599736" y="5337426"/>
            <a:ext cx="4338024" cy="1063374"/>
          </a:xfrm>
        </p:spPr>
        <p:txBody>
          <a:bodyPr>
            <a:normAutofit/>
          </a:bodyPr>
          <a:lstStyle>
            <a:lvl1pPr marL="0" indent="0">
              <a:spcBef>
                <a:spcPts val="0"/>
              </a:spcBef>
              <a:spcAft>
                <a:spcPts val="0"/>
              </a:spcAft>
              <a:buNone/>
              <a:defRPr sz="1500" b="1">
                <a:solidFill>
                  <a:schemeClr val="bg1"/>
                </a:solidFill>
              </a:defRPr>
            </a:lvl1pPr>
          </a:lstStyle>
          <a:p>
            <a:pPr lvl="0"/>
            <a:r>
              <a:rPr lang="en-US" dirty="0"/>
              <a:t>Presenter Name</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06090" y="5817796"/>
            <a:ext cx="2447671" cy="578092"/>
          </a:xfrm>
          <a:prstGeom prst="rect">
            <a:avLst/>
          </a:prstGeom>
        </p:spPr>
      </p:pic>
      <p:sp>
        <p:nvSpPr>
          <p:cNvPr id="12" name="Text Placeholder 11"/>
          <p:cNvSpPr>
            <a:spLocks noGrp="1"/>
          </p:cNvSpPr>
          <p:nvPr>
            <p:ph type="body" sz="quarter" idx="14" hasCustomPrompt="1"/>
          </p:nvPr>
        </p:nvSpPr>
        <p:spPr>
          <a:xfrm>
            <a:off x="3079750" y="3653359"/>
            <a:ext cx="2992521" cy="344904"/>
          </a:xfrm>
        </p:spPr>
        <p:txBody>
          <a:bodyPr>
            <a:normAutofit/>
          </a:bodyPr>
          <a:lstStyle>
            <a:lvl1pPr marL="0" indent="0" algn="ctr">
              <a:buNone/>
              <a:defRPr sz="1400">
                <a:solidFill>
                  <a:schemeClr val="accent2"/>
                </a:solidFill>
              </a:defRPr>
            </a:lvl1pPr>
          </a:lstStyle>
          <a:p>
            <a:pPr lvl="0"/>
            <a:r>
              <a:rPr lang="en-US" dirty="0"/>
              <a:t>DATE</a:t>
            </a:r>
          </a:p>
        </p:txBody>
      </p:sp>
    </p:spTree>
    <p:extLst>
      <p:ext uri="{BB962C8B-B14F-4D97-AF65-F5344CB8AC3E}">
        <p14:creationId xmlns:p14="http://schemas.microsoft.com/office/powerpoint/2010/main" val="38284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32" userDrawn="1">
          <p15:clr>
            <a:srgbClr val="FBAE40"/>
          </p15:clr>
        </p15:guide>
        <p15:guide id="2" pos="432" userDrawn="1">
          <p15:clr>
            <a:srgbClr val="FBAE40"/>
          </p15:clr>
        </p15:guide>
        <p15:guide id="3" pos="5328" userDrawn="1">
          <p15:clr>
            <a:srgbClr val="FBAE40"/>
          </p15:clr>
        </p15:guide>
        <p15:guide id="4" orient="horz" pos="288" userDrawn="1">
          <p15:clr>
            <a:srgbClr val="FBAE40"/>
          </p15:clr>
        </p15:guide>
        <p15:guide id="5" orient="horz" pos="1008" userDrawn="1">
          <p15:clr>
            <a:srgbClr val="FBAE40"/>
          </p15:clr>
        </p15:guide>
        <p15:guide id="6" orient="horz" pos="200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bo Slide A-2">
    <p:spTree>
      <p:nvGrpSpPr>
        <p:cNvPr id="1" name=""/>
        <p:cNvGrpSpPr/>
        <p:nvPr/>
      </p:nvGrpSpPr>
      <p:grpSpPr>
        <a:xfrm>
          <a:off x="0" y="0"/>
          <a:ext cx="0" cy="0"/>
          <a:chOff x="0" y="0"/>
          <a:chExt cx="0" cy="0"/>
        </a:xfrm>
      </p:grpSpPr>
      <p:sp>
        <p:nvSpPr>
          <p:cNvPr id="18" name="Rectangle 17"/>
          <p:cNvSpPr/>
          <p:nvPr userDrawn="1"/>
        </p:nvSpPr>
        <p:spPr>
          <a:xfrm>
            <a:off x="-10753" y="8"/>
            <a:ext cx="915475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a:solidFill>
                  <a:schemeClr val="bg1"/>
                </a:solidFill>
              </a:defRPr>
            </a:lvl1pPr>
          </a:lstStyle>
          <a:p>
            <a:r>
              <a:rPr lang="en-US" dirty="0"/>
              <a:t>CLICK TO EDIT MASTER TITLE STYLE</a:t>
            </a:r>
          </a:p>
        </p:txBody>
      </p:sp>
      <p:sp>
        <p:nvSpPr>
          <p:cNvPr id="7" name="Picture Placeholder 6"/>
          <p:cNvSpPr>
            <a:spLocks noGrp="1"/>
          </p:cNvSpPr>
          <p:nvPr>
            <p:ph type="pic" sz="quarter" idx="13"/>
          </p:nvPr>
        </p:nvSpPr>
        <p:spPr>
          <a:xfrm>
            <a:off x="685800" y="2366964"/>
            <a:ext cx="3657600" cy="3200400"/>
          </a:xfrm>
          <a:solidFill>
            <a:schemeClr val="accent3"/>
          </a:solidFill>
        </p:spPr>
        <p:txBody>
          <a:bodyPr/>
          <a:lstStyle>
            <a:lvl1pPr marL="0" indent="0">
              <a:buNone/>
              <a:defRPr>
                <a:solidFill>
                  <a:schemeClr val="accent1"/>
                </a:solidFill>
              </a:defRPr>
            </a:lvl1pPr>
          </a:lstStyle>
          <a:p>
            <a:r>
              <a:rPr lang="en-US"/>
              <a:t>Click icon to add picture</a:t>
            </a:r>
            <a:endParaRPr lang="en-US" dirty="0"/>
          </a:p>
        </p:txBody>
      </p:sp>
      <p:sp>
        <p:nvSpPr>
          <p:cNvPr id="9" name="Picture Placeholder 6"/>
          <p:cNvSpPr>
            <a:spLocks noGrp="1"/>
          </p:cNvSpPr>
          <p:nvPr>
            <p:ph type="pic" sz="quarter" idx="14"/>
          </p:nvPr>
        </p:nvSpPr>
        <p:spPr>
          <a:xfrm>
            <a:off x="4800600" y="2366964"/>
            <a:ext cx="3657600" cy="3200400"/>
          </a:xfrm>
          <a:solidFill>
            <a:schemeClr val="accent3"/>
          </a:solidFill>
        </p:spPr>
        <p:txBody>
          <a:bodyPr/>
          <a:lstStyle>
            <a:lvl1pPr marL="0" indent="0">
              <a:buNone/>
              <a:defRPr>
                <a:solidFill>
                  <a:schemeClr val="accent1"/>
                </a:solidFill>
              </a:defRPr>
            </a:lvl1pPr>
          </a:lstStyle>
          <a:p>
            <a:r>
              <a:rPr lang="en-US"/>
              <a:t>Click icon to add picture</a:t>
            </a:r>
            <a:endParaRPr lang="en-US" dirty="0"/>
          </a:p>
        </p:txBody>
      </p:sp>
      <p:sp>
        <p:nvSpPr>
          <p:cNvPr id="12" name="Text Placeholder 11"/>
          <p:cNvSpPr>
            <a:spLocks noGrp="1"/>
          </p:cNvSpPr>
          <p:nvPr>
            <p:ph type="body" sz="quarter" idx="17" hasCustomPrompt="1"/>
          </p:nvPr>
        </p:nvSpPr>
        <p:spPr>
          <a:xfrm>
            <a:off x="703518" y="5679720"/>
            <a:ext cx="3657600" cy="640080"/>
          </a:xfrm>
        </p:spPr>
        <p:txBody>
          <a:bodyPr lIns="0" rIns="0">
            <a:normAutofit/>
          </a:bodyPr>
          <a:lstStyle>
            <a:lvl1pPr marL="0" indent="0">
              <a:spcBef>
                <a:spcPts val="0"/>
              </a:spcBef>
              <a:spcAft>
                <a:spcPts val="0"/>
              </a:spcAft>
              <a:buNone/>
              <a:defRPr sz="100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dirty="0"/>
              <a:t>Caption text style</a:t>
            </a:r>
          </a:p>
        </p:txBody>
      </p:sp>
      <p:sp>
        <p:nvSpPr>
          <p:cNvPr id="14" name="Text Placeholder 11"/>
          <p:cNvSpPr>
            <a:spLocks noGrp="1"/>
          </p:cNvSpPr>
          <p:nvPr>
            <p:ph type="body" sz="quarter" idx="18" hasCustomPrompt="1"/>
          </p:nvPr>
        </p:nvSpPr>
        <p:spPr>
          <a:xfrm>
            <a:off x="4788486" y="5679720"/>
            <a:ext cx="3657600" cy="640080"/>
          </a:xfrm>
        </p:spPr>
        <p:txBody>
          <a:bodyPr lIns="0" rIns="0">
            <a:normAutofit/>
          </a:bodyPr>
          <a:lstStyle>
            <a:lvl1pPr marL="0" indent="0">
              <a:spcBef>
                <a:spcPts val="0"/>
              </a:spcBef>
              <a:spcAft>
                <a:spcPts val="0"/>
              </a:spcAft>
              <a:buNone/>
              <a:defRPr sz="1000" b="1" baseline="0">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dirty="0"/>
              <a:t>Caption text style</a:t>
            </a:r>
          </a:p>
        </p:txBody>
      </p:sp>
      <p:sp>
        <p:nvSpPr>
          <p:cNvPr id="8" name="Text Placeholder 7"/>
          <p:cNvSpPr>
            <a:spLocks noGrp="1"/>
          </p:cNvSpPr>
          <p:nvPr>
            <p:ph type="body" sz="quarter" idx="19"/>
          </p:nvPr>
        </p:nvSpPr>
        <p:spPr>
          <a:xfrm>
            <a:off x="685800" y="1053206"/>
            <a:ext cx="7772400" cy="1160569"/>
          </a:xfrm>
        </p:spPr>
        <p:txBody>
          <a:bodyPr/>
          <a:lstStyle>
            <a:lvl1pPr marL="0" indent="0">
              <a:buNone/>
              <a:defRPr>
                <a:solidFill>
                  <a:schemeClr val="bg1"/>
                </a:solidFill>
              </a:defRPr>
            </a:lvl1pPr>
          </a:lstStyle>
          <a:p>
            <a:pPr lvl="0"/>
            <a:r>
              <a:rPr lang="en-US"/>
              <a:t>Edit Master text styles</a:t>
            </a:r>
          </a:p>
        </p:txBody>
      </p:sp>
      <p:sp>
        <p:nvSpPr>
          <p:cNvPr id="15" name="Footer Placeholder 4"/>
          <p:cNvSpPr>
            <a:spLocks noGrp="1"/>
          </p:cNvSpPr>
          <p:nvPr>
            <p:ph type="ftr" sz="quarter" idx="11"/>
          </p:nvPr>
        </p:nvSpPr>
        <p:spPr>
          <a:xfrm>
            <a:off x="457201" y="6472989"/>
            <a:ext cx="7916778" cy="184318"/>
          </a:xfrm>
        </p:spPr>
        <p:txBody>
          <a:bodyPr/>
          <a:lstStyle>
            <a:lvl1pPr>
              <a:defRPr b="1">
                <a:solidFill>
                  <a:schemeClr val="bg1"/>
                </a:solidFill>
              </a:defRPr>
            </a:lvl1pPr>
          </a:lstStyle>
          <a:p>
            <a:r>
              <a:rPr lang="en-US" dirty="0"/>
              <a:t>alleninstitute.org | brain-map.org</a:t>
            </a:r>
          </a:p>
        </p:txBody>
      </p:sp>
      <p:sp>
        <p:nvSpPr>
          <p:cNvPr id="16" name="Slide Number Placeholder 5"/>
          <p:cNvSpPr>
            <a:spLocks noGrp="1"/>
          </p:cNvSpPr>
          <p:nvPr>
            <p:ph type="sldNum" sz="quarter" idx="12"/>
          </p:nvPr>
        </p:nvSpPr>
        <p:spPr>
          <a:xfrm>
            <a:off x="40106" y="6472989"/>
            <a:ext cx="296778" cy="184318"/>
          </a:xfrm>
        </p:spPr>
        <p:txBody>
          <a:bodyPr/>
          <a:lstStyle>
            <a:lvl1pPr>
              <a:defRPr b="1">
                <a:solidFill>
                  <a:schemeClr val="bg1"/>
                </a:solidFill>
              </a:defRPr>
            </a:lvl1pPr>
          </a:lstStyle>
          <a:p>
            <a:fld id="{50FD97DE-01AB-4708-81E4-3268D90D61F9}" type="slidenum">
              <a:rPr lang="en-US" smtClean="0"/>
              <a:pPr/>
              <a:t>‹#›</a:t>
            </a:fld>
            <a:endParaRPr lang="en-US"/>
          </a:p>
        </p:txBody>
      </p:sp>
      <p:sp>
        <p:nvSpPr>
          <p:cNvPr id="24" name="TextBox 23"/>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bg1"/>
                </a:solidFill>
              </a:rPr>
              <a:t>|</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7" y="6422364"/>
            <a:ext cx="254245" cy="250856"/>
          </a:xfrm>
          <a:prstGeom prst="rect">
            <a:avLst/>
          </a:prstGeom>
        </p:spPr>
      </p:pic>
    </p:spTree>
    <p:extLst>
      <p:ext uri="{BB962C8B-B14F-4D97-AF65-F5344CB8AC3E}">
        <p14:creationId xmlns:p14="http://schemas.microsoft.com/office/powerpoint/2010/main" val="2439963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bo Slide B-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256173"/>
            <a:ext cx="7772400" cy="628650"/>
          </a:xfrm>
        </p:spPr>
        <p:txBody>
          <a:bodyPr/>
          <a:lstStyle>
            <a:lvl1pPr>
              <a:defRPr>
                <a:solidFill>
                  <a:schemeClr val="accent2"/>
                </a:solidFill>
              </a:defRPr>
            </a:lvl1pPr>
          </a:lstStyle>
          <a:p>
            <a:r>
              <a:rPr lang="en-US" dirty="0"/>
              <a:t>CLICK TO EDIT MASTER TITLE STYLE</a:t>
            </a:r>
          </a:p>
        </p:txBody>
      </p:sp>
      <p:sp>
        <p:nvSpPr>
          <p:cNvPr id="7" name="Picture Placeholder 6"/>
          <p:cNvSpPr>
            <a:spLocks noGrp="1"/>
          </p:cNvSpPr>
          <p:nvPr>
            <p:ph type="pic" sz="quarter" idx="13"/>
          </p:nvPr>
        </p:nvSpPr>
        <p:spPr>
          <a:xfrm>
            <a:off x="4767075" y="977900"/>
            <a:ext cx="3681413" cy="1933742"/>
          </a:xfrm>
          <a:solidFill>
            <a:schemeClr val="bg1">
              <a:lumMod val="85000"/>
            </a:schemeClr>
          </a:solidFill>
        </p:spPr>
        <p:txBody>
          <a:bodyPr/>
          <a:lstStyle>
            <a:lvl1pPr marL="0" indent="0">
              <a:buNone/>
              <a:defRPr>
                <a:solidFill>
                  <a:schemeClr val="accent1"/>
                </a:solidFill>
              </a:defRPr>
            </a:lvl1pPr>
          </a:lstStyle>
          <a:p>
            <a:r>
              <a:rPr lang="en-US"/>
              <a:t>Click icon to add picture</a:t>
            </a:r>
            <a:endParaRPr lang="en-US" dirty="0"/>
          </a:p>
        </p:txBody>
      </p:sp>
      <p:sp>
        <p:nvSpPr>
          <p:cNvPr id="12" name="Text Placeholder 11"/>
          <p:cNvSpPr>
            <a:spLocks noGrp="1"/>
          </p:cNvSpPr>
          <p:nvPr>
            <p:ph type="body" sz="quarter" idx="17"/>
          </p:nvPr>
        </p:nvSpPr>
        <p:spPr>
          <a:xfrm>
            <a:off x="4774679" y="2973889"/>
            <a:ext cx="3673809" cy="688975"/>
          </a:xfrm>
        </p:spPr>
        <p:txBody>
          <a:bodyPr lIns="0" rIns="0">
            <a:normAutofit/>
          </a:bodyPr>
          <a:lstStyle>
            <a:lvl1pPr marL="0" indent="0">
              <a:spcBef>
                <a:spcPts val="0"/>
              </a:spcBef>
              <a:spcAft>
                <a:spcPts val="0"/>
              </a:spcAft>
              <a:buNone/>
              <a:defRPr sz="100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4" name="Text Placeholder 11"/>
          <p:cNvSpPr>
            <a:spLocks noGrp="1"/>
          </p:cNvSpPr>
          <p:nvPr>
            <p:ph type="body" sz="quarter" idx="18"/>
          </p:nvPr>
        </p:nvSpPr>
        <p:spPr>
          <a:xfrm>
            <a:off x="4774679" y="5845175"/>
            <a:ext cx="3675888" cy="512762"/>
          </a:xfrm>
        </p:spPr>
        <p:txBody>
          <a:bodyPr lIns="0" rIns="0">
            <a:normAutofit/>
          </a:bodyPr>
          <a:lstStyle>
            <a:lvl1pPr marL="0" indent="0">
              <a:spcBef>
                <a:spcPts val="0"/>
              </a:spcBef>
              <a:spcAft>
                <a:spcPts val="0"/>
              </a:spcAft>
              <a:buNone/>
              <a:defRPr sz="100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0" name="Picture Placeholder 9"/>
          <p:cNvSpPr>
            <a:spLocks noGrp="1"/>
          </p:cNvSpPr>
          <p:nvPr>
            <p:ph type="pic" sz="quarter" idx="20"/>
          </p:nvPr>
        </p:nvSpPr>
        <p:spPr>
          <a:xfrm>
            <a:off x="4780298" y="3937919"/>
            <a:ext cx="1732798" cy="1732798"/>
          </a:xfrm>
          <a:prstGeom prst="ellipse">
            <a:avLst/>
          </a:prstGeom>
          <a:solidFill>
            <a:schemeClr val="bg1">
              <a:lumMod val="85000"/>
            </a:schemeClr>
          </a:solidFill>
        </p:spPr>
        <p:txBody>
          <a:bodyPr/>
          <a:lstStyle>
            <a:lvl1pPr marL="0" indent="0">
              <a:buNone/>
              <a:defRPr/>
            </a:lvl1pPr>
          </a:lstStyle>
          <a:p>
            <a:r>
              <a:rPr lang="en-US"/>
              <a:t>Click icon to add picture</a:t>
            </a:r>
          </a:p>
        </p:txBody>
      </p:sp>
      <p:sp>
        <p:nvSpPr>
          <p:cNvPr id="15" name="Picture Placeholder 9"/>
          <p:cNvSpPr>
            <a:spLocks noGrp="1"/>
          </p:cNvSpPr>
          <p:nvPr>
            <p:ph type="pic" sz="quarter" idx="21"/>
          </p:nvPr>
        </p:nvSpPr>
        <p:spPr>
          <a:xfrm>
            <a:off x="6715690" y="3937919"/>
            <a:ext cx="1732798" cy="1732798"/>
          </a:xfrm>
          <a:prstGeom prst="ellipse">
            <a:avLst/>
          </a:prstGeom>
          <a:solidFill>
            <a:schemeClr val="bg1">
              <a:lumMod val="85000"/>
            </a:schemeClr>
          </a:solidFill>
        </p:spPr>
        <p:txBody>
          <a:bodyPr/>
          <a:lstStyle>
            <a:lvl1pPr marL="0" indent="0">
              <a:buNone/>
              <a:defRPr/>
            </a:lvl1pPr>
          </a:lstStyle>
          <a:p>
            <a:r>
              <a:rPr lang="en-US"/>
              <a:t>Click icon to add picture</a:t>
            </a:r>
          </a:p>
        </p:txBody>
      </p:sp>
      <p:sp>
        <p:nvSpPr>
          <p:cNvPr id="9" name="Text Placeholder 8"/>
          <p:cNvSpPr>
            <a:spLocks noGrp="1"/>
          </p:cNvSpPr>
          <p:nvPr>
            <p:ph type="body" sz="quarter" idx="22"/>
          </p:nvPr>
        </p:nvSpPr>
        <p:spPr>
          <a:xfrm>
            <a:off x="685800" y="977900"/>
            <a:ext cx="3886200" cy="709195"/>
          </a:xfrm>
        </p:spPr>
        <p:txBody>
          <a:bodyPr/>
          <a:lstStyle>
            <a:lvl1pPr marL="0" indent="0">
              <a:buNone/>
              <a:defRPr sz="2000" b="1">
                <a:solidFill>
                  <a:schemeClr val="accent1"/>
                </a:solidFill>
              </a:defRPr>
            </a:lvl1pPr>
          </a:lstStyle>
          <a:p>
            <a:pPr lvl="0"/>
            <a:r>
              <a:rPr lang="en-US"/>
              <a:t>Edit Master text styles</a:t>
            </a:r>
          </a:p>
        </p:txBody>
      </p:sp>
      <p:sp>
        <p:nvSpPr>
          <p:cNvPr id="20" name="Text Placeholder 19"/>
          <p:cNvSpPr>
            <a:spLocks noGrp="1"/>
          </p:cNvSpPr>
          <p:nvPr>
            <p:ph type="body" sz="quarter" idx="23"/>
          </p:nvPr>
        </p:nvSpPr>
        <p:spPr>
          <a:xfrm>
            <a:off x="685800" y="1527599"/>
            <a:ext cx="3886200" cy="4485926"/>
          </a:xfrm>
        </p:spPr>
        <p:txBody>
          <a:bodyPr/>
          <a:lstStyle>
            <a:lvl1pPr marL="0" indent="0">
              <a:buNone/>
              <a:defRPr/>
            </a:lvl1pPr>
          </a:lstStyle>
          <a:p>
            <a:pPr lvl="0"/>
            <a:r>
              <a:rPr lang="en-US"/>
              <a:t>Edit Master text styles</a:t>
            </a:r>
          </a:p>
        </p:txBody>
      </p:sp>
      <p:sp>
        <p:nvSpPr>
          <p:cNvPr id="21" name="Footer Placeholder 3"/>
          <p:cNvSpPr>
            <a:spLocks noGrp="1"/>
          </p:cNvSpPr>
          <p:nvPr>
            <p:ph type="ftr" sz="quarter" idx="11"/>
          </p:nvPr>
        </p:nvSpPr>
        <p:spPr>
          <a:xfrm>
            <a:off x="457201" y="6472989"/>
            <a:ext cx="7916778" cy="184318"/>
          </a:xfrm>
        </p:spPr>
        <p:txBody>
          <a:bodyPr/>
          <a:lstStyle>
            <a:lvl1pPr>
              <a:defRPr b="1">
                <a:solidFill>
                  <a:schemeClr val="accent1"/>
                </a:solidFill>
              </a:defRPr>
            </a:lvl1pPr>
          </a:lstStyle>
          <a:p>
            <a:r>
              <a:rPr lang="en-US" dirty="0"/>
              <a:t>alleninstitute.org | brain-map.org</a:t>
            </a:r>
          </a:p>
        </p:txBody>
      </p:sp>
      <p:sp>
        <p:nvSpPr>
          <p:cNvPr id="22" name="Slide Number Placeholder 4"/>
          <p:cNvSpPr>
            <a:spLocks noGrp="1"/>
          </p:cNvSpPr>
          <p:nvPr>
            <p:ph type="sldNum" sz="quarter" idx="12"/>
          </p:nvPr>
        </p:nvSpPr>
        <p:spPr>
          <a:xfrm>
            <a:off x="40106" y="6472989"/>
            <a:ext cx="296778" cy="184318"/>
          </a:xfrm>
        </p:spPr>
        <p:txBody>
          <a:bodyPr/>
          <a:lstStyle>
            <a:lvl1pPr>
              <a:defRPr b="1">
                <a:solidFill>
                  <a:schemeClr val="accent1"/>
                </a:solidFill>
              </a:defRPr>
            </a:lvl1pPr>
          </a:lstStyle>
          <a:p>
            <a:fld id="{50FD97DE-01AB-4708-81E4-3268D90D61F9}" type="slidenum">
              <a:rPr lang="en-US" smtClean="0"/>
              <a:pPr/>
              <a:t>‹#›</a:t>
            </a:fld>
            <a:endParaRPr lang="en-US"/>
          </a:p>
        </p:txBody>
      </p:sp>
      <p:sp>
        <p:nvSpPr>
          <p:cNvPr id="23" name="TextBox 22"/>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accent1"/>
                </a:solidFill>
              </a:rPr>
              <a:t>|</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6" y="6422364"/>
            <a:ext cx="254245" cy="250856"/>
          </a:xfrm>
          <a:prstGeom prst="rect">
            <a:avLst/>
          </a:prstGeom>
        </p:spPr>
      </p:pic>
    </p:spTree>
    <p:extLst>
      <p:ext uri="{BB962C8B-B14F-4D97-AF65-F5344CB8AC3E}">
        <p14:creationId xmlns:p14="http://schemas.microsoft.com/office/powerpoint/2010/main" val="1681726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bo Slide B-2">
    <p:spTree>
      <p:nvGrpSpPr>
        <p:cNvPr id="1" name=""/>
        <p:cNvGrpSpPr/>
        <p:nvPr/>
      </p:nvGrpSpPr>
      <p:grpSpPr>
        <a:xfrm>
          <a:off x="0" y="0"/>
          <a:ext cx="0" cy="0"/>
          <a:chOff x="0" y="0"/>
          <a:chExt cx="0" cy="0"/>
        </a:xfrm>
      </p:grpSpPr>
      <p:sp>
        <p:nvSpPr>
          <p:cNvPr id="21" name="Rectangle 20"/>
          <p:cNvSpPr/>
          <p:nvPr userDrawn="1"/>
        </p:nvSpPr>
        <p:spPr>
          <a:xfrm>
            <a:off x="-10753" y="8"/>
            <a:ext cx="915475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hasCustomPrompt="1"/>
          </p:nvPr>
        </p:nvSpPr>
        <p:spPr>
          <a:xfrm>
            <a:off x="685800" y="256173"/>
            <a:ext cx="7772400" cy="628650"/>
          </a:xfrm>
        </p:spPr>
        <p:txBody>
          <a:bodyPr/>
          <a:lstStyle>
            <a:lvl1pPr>
              <a:defRPr>
                <a:solidFill>
                  <a:schemeClr val="bg1"/>
                </a:solidFill>
              </a:defRPr>
            </a:lvl1pPr>
          </a:lstStyle>
          <a:p>
            <a:r>
              <a:rPr lang="en-US" dirty="0"/>
              <a:t>CLICK TO EDIT MASTER TITLE STYLE</a:t>
            </a:r>
          </a:p>
        </p:txBody>
      </p:sp>
      <p:sp>
        <p:nvSpPr>
          <p:cNvPr id="7" name="Picture Placeholder 6"/>
          <p:cNvSpPr>
            <a:spLocks noGrp="1"/>
          </p:cNvSpPr>
          <p:nvPr>
            <p:ph type="pic" sz="quarter" idx="13"/>
          </p:nvPr>
        </p:nvSpPr>
        <p:spPr>
          <a:xfrm>
            <a:off x="4767075" y="977900"/>
            <a:ext cx="3681413" cy="1933742"/>
          </a:xfrm>
          <a:solidFill>
            <a:schemeClr val="accent3"/>
          </a:solidFill>
        </p:spPr>
        <p:txBody>
          <a:bodyPr/>
          <a:lstStyle>
            <a:lvl1pPr marL="0" indent="0">
              <a:buNone/>
              <a:defRPr>
                <a:solidFill>
                  <a:schemeClr val="accent1"/>
                </a:solidFill>
              </a:defRPr>
            </a:lvl1pPr>
          </a:lstStyle>
          <a:p>
            <a:r>
              <a:rPr lang="en-US"/>
              <a:t>Click icon to add picture</a:t>
            </a:r>
            <a:endParaRPr lang="en-US" dirty="0"/>
          </a:p>
        </p:txBody>
      </p:sp>
      <p:sp>
        <p:nvSpPr>
          <p:cNvPr id="12" name="Text Placeholder 11"/>
          <p:cNvSpPr>
            <a:spLocks noGrp="1"/>
          </p:cNvSpPr>
          <p:nvPr>
            <p:ph type="body" sz="quarter" idx="17"/>
          </p:nvPr>
        </p:nvSpPr>
        <p:spPr>
          <a:xfrm>
            <a:off x="4774679" y="2973889"/>
            <a:ext cx="3673809" cy="688975"/>
          </a:xfrm>
        </p:spPr>
        <p:txBody>
          <a:bodyPr lIns="0" rIns="0">
            <a:normAutofit/>
          </a:bodyPr>
          <a:lstStyle>
            <a:lvl1pPr marL="0" indent="0">
              <a:spcBef>
                <a:spcPts val="0"/>
              </a:spcBef>
              <a:spcAft>
                <a:spcPts val="0"/>
              </a:spcAft>
              <a:buNone/>
              <a:defRPr sz="100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4" name="Text Placeholder 11"/>
          <p:cNvSpPr>
            <a:spLocks noGrp="1"/>
          </p:cNvSpPr>
          <p:nvPr>
            <p:ph type="body" sz="quarter" idx="18"/>
          </p:nvPr>
        </p:nvSpPr>
        <p:spPr>
          <a:xfrm>
            <a:off x="4774679" y="5845175"/>
            <a:ext cx="3675888" cy="512762"/>
          </a:xfrm>
        </p:spPr>
        <p:txBody>
          <a:bodyPr lIns="0" rIns="0">
            <a:normAutofit/>
          </a:bodyPr>
          <a:lstStyle>
            <a:lvl1pPr marL="0" indent="0">
              <a:spcBef>
                <a:spcPts val="0"/>
              </a:spcBef>
              <a:spcAft>
                <a:spcPts val="0"/>
              </a:spcAft>
              <a:buNone/>
              <a:defRPr sz="100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0" name="Picture Placeholder 9"/>
          <p:cNvSpPr>
            <a:spLocks noGrp="1"/>
          </p:cNvSpPr>
          <p:nvPr>
            <p:ph type="pic" sz="quarter" idx="20"/>
          </p:nvPr>
        </p:nvSpPr>
        <p:spPr>
          <a:xfrm>
            <a:off x="4780298" y="3937919"/>
            <a:ext cx="1732798" cy="1732798"/>
          </a:xfrm>
          <a:prstGeom prst="ellipse">
            <a:avLst/>
          </a:prstGeom>
          <a:solidFill>
            <a:schemeClr val="accent3"/>
          </a:solidFill>
        </p:spPr>
        <p:txBody>
          <a:bodyPr/>
          <a:lstStyle>
            <a:lvl1pPr marL="0" indent="0">
              <a:buNone/>
              <a:defRPr/>
            </a:lvl1pPr>
          </a:lstStyle>
          <a:p>
            <a:r>
              <a:rPr lang="en-US"/>
              <a:t>Click icon to add picture</a:t>
            </a:r>
            <a:endParaRPr lang="en-US" dirty="0"/>
          </a:p>
        </p:txBody>
      </p:sp>
      <p:sp>
        <p:nvSpPr>
          <p:cNvPr id="15" name="Picture Placeholder 9"/>
          <p:cNvSpPr>
            <a:spLocks noGrp="1"/>
          </p:cNvSpPr>
          <p:nvPr>
            <p:ph type="pic" sz="quarter" idx="21"/>
          </p:nvPr>
        </p:nvSpPr>
        <p:spPr>
          <a:xfrm>
            <a:off x="6715690" y="3937919"/>
            <a:ext cx="1732798" cy="1732798"/>
          </a:xfrm>
          <a:prstGeom prst="ellipse">
            <a:avLst/>
          </a:prstGeom>
          <a:solidFill>
            <a:schemeClr val="accent3"/>
          </a:solidFill>
        </p:spPr>
        <p:txBody>
          <a:bodyPr/>
          <a:lstStyle>
            <a:lvl1pPr marL="0" indent="0">
              <a:buNone/>
              <a:defRPr/>
            </a:lvl1pPr>
          </a:lstStyle>
          <a:p>
            <a:r>
              <a:rPr lang="en-US"/>
              <a:t>Click icon to add picture</a:t>
            </a:r>
            <a:endParaRPr lang="en-US" dirty="0"/>
          </a:p>
        </p:txBody>
      </p:sp>
      <p:sp>
        <p:nvSpPr>
          <p:cNvPr id="9" name="Text Placeholder 8"/>
          <p:cNvSpPr>
            <a:spLocks noGrp="1"/>
          </p:cNvSpPr>
          <p:nvPr>
            <p:ph type="body" sz="quarter" idx="22"/>
          </p:nvPr>
        </p:nvSpPr>
        <p:spPr>
          <a:xfrm>
            <a:off x="685800" y="977900"/>
            <a:ext cx="3886200" cy="709195"/>
          </a:xfrm>
        </p:spPr>
        <p:txBody>
          <a:bodyPr/>
          <a:lstStyle>
            <a:lvl1pPr marL="0" indent="0">
              <a:buNone/>
              <a:defRPr sz="2000" b="1">
                <a:solidFill>
                  <a:schemeClr val="bg1"/>
                </a:solidFill>
              </a:defRPr>
            </a:lvl1pPr>
          </a:lstStyle>
          <a:p>
            <a:pPr lvl="0"/>
            <a:r>
              <a:rPr lang="en-US"/>
              <a:t>Edit Master text styles</a:t>
            </a:r>
          </a:p>
        </p:txBody>
      </p:sp>
      <p:sp>
        <p:nvSpPr>
          <p:cNvPr id="20" name="Text Placeholder 19"/>
          <p:cNvSpPr>
            <a:spLocks noGrp="1"/>
          </p:cNvSpPr>
          <p:nvPr>
            <p:ph type="body" sz="quarter" idx="23"/>
          </p:nvPr>
        </p:nvSpPr>
        <p:spPr>
          <a:xfrm>
            <a:off x="685800" y="1527599"/>
            <a:ext cx="3886200" cy="4485926"/>
          </a:xfrm>
        </p:spPr>
        <p:txBody>
          <a:bodyPr/>
          <a:lstStyle>
            <a:lvl1pPr marL="0" indent="0">
              <a:buNone/>
              <a:defRPr>
                <a:solidFill>
                  <a:schemeClr val="bg1"/>
                </a:solidFill>
              </a:defRPr>
            </a:lvl1pPr>
          </a:lstStyle>
          <a:p>
            <a:pPr lvl="0"/>
            <a:r>
              <a:rPr lang="en-US"/>
              <a:t>Edit Master text styles</a:t>
            </a:r>
          </a:p>
        </p:txBody>
      </p:sp>
      <p:sp>
        <p:nvSpPr>
          <p:cNvPr id="16" name="Footer Placeholder 4"/>
          <p:cNvSpPr>
            <a:spLocks noGrp="1"/>
          </p:cNvSpPr>
          <p:nvPr>
            <p:ph type="ftr" sz="quarter" idx="11"/>
          </p:nvPr>
        </p:nvSpPr>
        <p:spPr>
          <a:xfrm>
            <a:off x="457201" y="6472989"/>
            <a:ext cx="7916778" cy="184318"/>
          </a:xfrm>
        </p:spPr>
        <p:txBody>
          <a:bodyPr/>
          <a:lstStyle>
            <a:lvl1pPr>
              <a:defRPr b="1">
                <a:solidFill>
                  <a:schemeClr val="bg1"/>
                </a:solidFill>
              </a:defRPr>
            </a:lvl1pPr>
          </a:lstStyle>
          <a:p>
            <a:r>
              <a:rPr lang="en-US" dirty="0"/>
              <a:t>alleninstitute.org | brain-map.org</a:t>
            </a:r>
          </a:p>
        </p:txBody>
      </p:sp>
      <p:sp>
        <p:nvSpPr>
          <p:cNvPr id="17" name="Slide Number Placeholder 5"/>
          <p:cNvSpPr>
            <a:spLocks noGrp="1"/>
          </p:cNvSpPr>
          <p:nvPr>
            <p:ph type="sldNum" sz="quarter" idx="12"/>
          </p:nvPr>
        </p:nvSpPr>
        <p:spPr>
          <a:xfrm>
            <a:off x="40106" y="6472989"/>
            <a:ext cx="296778" cy="184318"/>
          </a:xfrm>
        </p:spPr>
        <p:txBody>
          <a:bodyPr/>
          <a:lstStyle>
            <a:lvl1pPr>
              <a:defRPr b="1">
                <a:solidFill>
                  <a:schemeClr val="bg1"/>
                </a:solidFill>
              </a:defRPr>
            </a:lvl1pPr>
          </a:lstStyle>
          <a:p>
            <a:fld id="{50FD97DE-01AB-4708-81E4-3268D90D61F9}" type="slidenum">
              <a:rPr lang="en-US" smtClean="0"/>
              <a:pPr/>
              <a:t>‹#›</a:t>
            </a:fld>
            <a:endParaRPr lang="en-US"/>
          </a:p>
        </p:txBody>
      </p:sp>
      <p:sp>
        <p:nvSpPr>
          <p:cNvPr id="19" name="TextBox 18"/>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bg1"/>
                </a:solidFill>
              </a:rPr>
              <a:t>|</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7" y="6422364"/>
            <a:ext cx="254245" cy="250856"/>
          </a:xfrm>
          <a:prstGeom prst="rect">
            <a:avLst/>
          </a:prstGeom>
        </p:spPr>
      </p:pic>
    </p:spTree>
    <p:extLst>
      <p:ext uri="{BB962C8B-B14F-4D97-AF65-F5344CB8AC3E}">
        <p14:creationId xmlns:p14="http://schemas.microsoft.com/office/powerpoint/2010/main" val="3025124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losin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9144000" cy="618587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705" y="6262634"/>
            <a:ext cx="2019609" cy="476993"/>
          </a:xfrm>
          <a:prstGeom prst="rect">
            <a:avLst/>
          </a:prstGeom>
        </p:spPr>
      </p:pic>
      <p:sp>
        <p:nvSpPr>
          <p:cNvPr id="10" name="Rectangle 9"/>
          <p:cNvSpPr/>
          <p:nvPr userDrawn="1"/>
        </p:nvSpPr>
        <p:spPr>
          <a:xfrm>
            <a:off x="6807367" y="6262634"/>
            <a:ext cx="1970719" cy="535531"/>
          </a:xfrm>
          <a:prstGeom prst="rect">
            <a:avLst/>
          </a:prstGeom>
        </p:spPr>
        <p:txBody>
          <a:bodyPr wrap="square">
            <a:spAutoFit/>
          </a:bodyPr>
          <a:lstStyle/>
          <a:p>
            <a:pPr>
              <a:lnSpc>
                <a:spcPct val="90000"/>
              </a:lnSpc>
            </a:pPr>
            <a:r>
              <a:rPr lang="en-US" sz="1600" b="1" i="0" u="none" strike="noStrike" kern="1200" baseline="0" dirty="0" err="1">
                <a:solidFill>
                  <a:schemeClr val="accent1"/>
                </a:solidFill>
                <a:latin typeface="+mn-lt"/>
                <a:ea typeface="+mn-ea"/>
                <a:cs typeface="+mn-cs"/>
              </a:rPr>
              <a:t>alleninstitute.org</a:t>
            </a:r>
            <a:endParaRPr lang="en-US" sz="1600" b="1" i="0" u="none" strike="noStrike" kern="1200" baseline="0" dirty="0">
              <a:solidFill>
                <a:schemeClr val="accent1"/>
              </a:solidFill>
              <a:latin typeface="+mn-lt"/>
              <a:ea typeface="+mn-ea"/>
              <a:cs typeface="+mn-cs"/>
            </a:endParaRPr>
          </a:p>
          <a:p>
            <a:pPr>
              <a:lnSpc>
                <a:spcPct val="90000"/>
              </a:lnSpc>
            </a:pPr>
            <a:r>
              <a:rPr lang="en-US" sz="1600" b="1" i="0" u="none" strike="noStrike" kern="1200" baseline="0" dirty="0">
                <a:solidFill>
                  <a:schemeClr val="accent1"/>
                </a:solidFill>
                <a:latin typeface="+mn-lt"/>
                <a:ea typeface="+mn-ea"/>
                <a:cs typeface="+mn-cs"/>
              </a:rPr>
              <a:t>brain-</a:t>
            </a:r>
            <a:r>
              <a:rPr lang="en-US" sz="1600" b="1" i="0" u="none" strike="noStrike" kern="1200" baseline="0" dirty="0" err="1">
                <a:solidFill>
                  <a:schemeClr val="accent1"/>
                </a:solidFill>
                <a:latin typeface="+mn-lt"/>
                <a:ea typeface="+mn-ea"/>
                <a:cs typeface="+mn-cs"/>
              </a:rPr>
              <a:t>map.org</a:t>
            </a:r>
            <a:endParaRPr lang="en-US" sz="1600" dirty="0">
              <a:solidFill>
                <a:schemeClr val="accent1"/>
              </a:solidFill>
            </a:endParaRPr>
          </a:p>
        </p:txBody>
      </p:sp>
      <p:sp>
        <p:nvSpPr>
          <p:cNvPr id="7" name="Text Placeholder 7"/>
          <p:cNvSpPr>
            <a:spLocks noGrp="1"/>
          </p:cNvSpPr>
          <p:nvPr>
            <p:ph type="body" sz="quarter" idx="13" hasCustomPrompt="1"/>
          </p:nvPr>
        </p:nvSpPr>
        <p:spPr>
          <a:xfrm>
            <a:off x="2880815" y="6262634"/>
            <a:ext cx="3785992" cy="556922"/>
          </a:xfrm>
        </p:spPr>
        <p:txBody>
          <a:bodyPr>
            <a:normAutofit/>
          </a:bodyPr>
          <a:lstStyle>
            <a:lvl1pPr marL="0" indent="0">
              <a:spcBef>
                <a:spcPts val="0"/>
              </a:spcBef>
              <a:spcAft>
                <a:spcPts val="0"/>
              </a:spcAft>
              <a:buNone/>
              <a:defRPr sz="1500" b="0" baseline="0">
                <a:solidFill>
                  <a:schemeClr val="bg1"/>
                </a:solidFill>
              </a:defRPr>
            </a:lvl1pPr>
          </a:lstStyle>
          <a:p>
            <a:pPr lvl="0"/>
            <a:r>
              <a:rPr lang="en-US" dirty="0"/>
              <a:t>Click to edit text</a:t>
            </a:r>
          </a:p>
        </p:txBody>
      </p:sp>
    </p:spTree>
    <p:extLst>
      <p:ext uri="{BB962C8B-B14F-4D97-AF65-F5344CB8AC3E}">
        <p14:creationId xmlns:p14="http://schemas.microsoft.com/office/powerpoint/2010/main" val="4165389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losin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t="6256"/>
          <a:stretch/>
        </p:blipFill>
        <p:spPr>
          <a:xfrm>
            <a:off x="0" y="0"/>
            <a:ext cx="9144000" cy="5355205"/>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7312" y="5592845"/>
            <a:ext cx="2019609" cy="476993"/>
          </a:xfrm>
          <a:prstGeom prst="rect">
            <a:avLst/>
          </a:prstGeom>
        </p:spPr>
      </p:pic>
      <p:sp>
        <p:nvSpPr>
          <p:cNvPr id="10" name="Rectangle 9"/>
          <p:cNvSpPr/>
          <p:nvPr userDrawn="1"/>
        </p:nvSpPr>
        <p:spPr>
          <a:xfrm>
            <a:off x="7173281" y="6262634"/>
            <a:ext cx="1970719" cy="535531"/>
          </a:xfrm>
          <a:prstGeom prst="rect">
            <a:avLst/>
          </a:prstGeom>
        </p:spPr>
        <p:txBody>
          <a:bodyPr wrap="square">
            <a:spAutoFit/>
          </a:bodyPr>
          <a:lstStyle/>
          <a:p>
            <a:pPr>
              <a:lnSpc>
                <a:spcPct val="90000"/>
              </a:lnSpc>
            </a:pPr>
            <a:r>
              <a:rPr lang="en-US" sz="1600" b="1" i="0" u="none" strike="noStrike" kern="1200" baseline="0" dirty="0" err="1">
                <a:solidFill>
                  <a:schemeClr val="accent1"/>
                </a:solidFill>
                <a:latin typeface="+mn-lt"/>
                <a:ea typeface="+mn-ea"/>
                <a:cs typeface="+mn-cs"/>
              </a:rPr>
              <a:t>alleninstitute.org</a:t>
            </a:r>
            <a:endParaRPr lang="en-US" sz="1600" b="1" i="0" u="none" strike="noStrike" kern="1200" baseline="0" dirty="0">
              <a:solidFill>
                <a:schemeClr val="accent1"/>
              </a:solidFill>
              <a:latin typeface="+mn-lt"/>
              <a:ea typeface="+mn-ea"/>
              <a:cs typeface="+mn-cs"/>
            </a:endParaRPr>
          </a:p>
          <a:p>
            <a:pPr>
              <a:lnSpc>
                <a:spcPct val="90000"/>
              </a:lnSpc>
            </a:pPr>
            <a:r>
              <a:rPr lang="en-US" sz="1600" b="1" i="0" u="none" strike="noStrike" kern="1200" baseline="0" dirty="0">
                <a:solidFill>
                  <a:schemeClr val="accent1"/>
                </a:solidFill>
                <a:latin typeface="+mn-lt"/>
                <a:ea typeface="+mn-ea"/>
                <a:cs typeface="+mn-cs"/>
              </a:rPr>
              <a:t>brain-</a:t>
            </a:r>
            <a:r>
              <a:rPr lang="en-US" sz="1600" b="1" i="0" u="none" strike="noStrike" kern="1200" baseline="0" dirty="0" err="1">
                <a:solidFill>
                  <a:schemeClr val="accent1"/>
                </a:solidFill>
                <a:latin typeface="+mn-lt"/>
                <a:ea typeface="+mn-ea"/>
                <a:cs typeface="+mn-cs"/>
              </a:rPr>
              <a:t>map.org</a:t>
            </a:r>
            <a:endParaRPr lang="en-US" sz="1600" dirty="0">
              <a:solidFill>
                <a:schemeClr val="accent1"/>
              </a:solidFill>
            </a:endParaRPr>
          </a:p>
        </p:txBody>
      </p:sp>
    </p:spTree>
    <p:extLst>
      <p:ext uri="{BB962C8B-B14F-4D97-AF65-F5344CB8AC3E}">
        <p14:creationId xmlns:p14="http://schemas.microsoft.com/office/powerpoint/2010/main" val="2346940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Overview">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0758"/>
            <a:ext cx="9144000" cy="6857999"/>
          </a:xfrm>
          <a:prstGeom prst="rect">
            <a:avLst/>
          </a:prstGeom>
        </p:spPr>
      </p:pic>
      <p:sp>
        <p:nvSpPr>
          <p:cNvPr id="2" name="Title 1"/>
          <p:cNvSpPr>
            <a:spLocks noGrp="1"/>
          </p:cNvSpPr>
          <p:nvPr>
            <p:ph type="title" hasCustomPrompt="1"/>
          </p:nvPr>
        </p:nvSpPr>
        <p:spPr>
          <a:xfrm>
            <a:off x="484981" y="312820"/>
            <a:ext cx="8165433" cy="2230355"/>
          </a:xfrm>
        </p:spPr>
        <p:txBody>
          <a:bodyPr anchor="b" anchorCtr="0">
            <a:normAutofit/>
          </a:bodyPr>
          <a:lstStyle>
            <a:lvl1pPr>
              <a:lnSpc>
                <a:spcPct val="80000"/>
              </a:lnSpc>
              <a:defRPr sz="4800" b="1">
                <a:solidFill>
                  <a:schemeClr val="accent2"/>
                </a:solidFill>
              </a:defRPr>
            </a:lvl1pPr>
          </a:lstStyle>
          <a:p>
            <a:r>
              <a:rPr lang="en-US" dirty="0"/>
              <a:t>CLICK TO ADD TITLE</a:t>
            </a:r>
          </a:p>
        </p:txBody>
      </p:sp>
      <p:sp>
        <p:nvSpPr>
          <p:cNvPr id="4" name="Footer Placeholder 3"/>
          <p:cNvSpPr>
            <a:spLocks noGrp="1"/>
          </p:cNvSpPr>
          <p:nvPr>
            <p:ph type="ftr" sz="quarter" idx="11"/>
          </p:nvPr>
        </p:nvSpPr>
        <p:spPr/>
        <p:txBody>
          <a:bodyPr/>
          <a:lstStyle>
            <a:lvl1pPr>
              <a:defRPr b="1">
                <a:solidFill>
                  <a:schemeClr val="accent1"/>
                </a:solidFill>
              </a:defRPr>
            </a:lvl1pPr>
          </a:lstStyle>
          <a:p>
            <a:r>
              <a:rPr lang="en-US" dirty="0"/>
              <a:t>alleninstitute.org | brain-map.org</a:t>
            </a:r>
          </a:p>
        </p:txBody>
      </p:sp>
      <p:sp>
        <p:nvSpPr>
          <p:cNvPr id="5" name="Slide Number Placeholder 4"/>
          <p:cNvSpPr>
            <a:spLocks noGrp="1"/>
          </p:cNvSpPr>
          <p:nvPr>
            <p:ph type="sldNum" sz="quarter" idx="12"/>
          </p:nvPr>
        </p:nvSpPr>
        <p:spPr/>
        <p:txBody>
          <a:bodyPr/>
          <a:lstStyle>
            <a:lvl1pPr>
              <a:defRPr b="1">
                <a:solidFill>
                  <a:schemeClr val="accent1"/>
                </a:solidFill>
              </a:defRPr>
            </a:lvl1pPr>
          </a:lstStyle>
          <a:p>
            <a:fld id="{50FD97DE-01AB-4708-81E4-3268D90D61F9}" type="slidenum">
              <a:rPr lang="en-US" smtClean="0"/>
              <a:pPr/>
              <a:t>‹#›</a:t>
            </a:fld>
            <a:endParaRPr lang="en-US"/>
          </a:p>
        </p:txBody>
      </p:sp>
      <p:sp>
        <p:nvSpPr>
          <p:cNvPr id="7" name="Text Placeholder 6"/>
          <p:cNvSpPr>
            <a:spLocks noGrp="1"/>
          </p:cNvSpPr>
          <p:nvPr>
            <p:ph type="body" sz="quarter" idx="13"/>
          </p:nvPr>
        </p:nvSpPr>
        <p:spPr>
          <a:xfrm>
            <a:off x="472741" y="2630488"/>
            <a:ext cx="8189913" cy="3273424"/>
          </a:xfrm>
        </p:spPr>
        <p:txBody>
          <a:bodyPr>
            <a:normAutofit/>
          </a:bodyPr>
          <a:lstStyle>
            <a:lvl1pPr marL="0" indent="0" algn="ctr">
              <a:spcBef>
                <a:spcPts val="1200"/>
              </a:spcBef>
              <a:spcAft>
                <a:spcPts val="600"/>
              </a:spcAft>
              <a:buNone/>
              <a:defRPr sz="2000"/>
            </a:lvl1pPr>
            <a:lvl2pPr marL="457200" indent="0" algn="ctr">
              <a:buNone/>
              <a:defRPr sz="1800"/>
            </a:lvl2pPr>
            <a:lvl3pPr marL="914400" indent="0" algn="ctr">
              <a:buNone/>
              <a:defRPr sz="1600"/>
            </a:lvl3pPr>
            <a:lvl4pPr marL="1371600" indent="0" algn="ctr">
              <a:buNone/>
              <a:defRPr sz="1400"/>
            </a:lvl4pPr>
            <a:lvl5pPr marL="1828800" indent="0" algn="ctr">
              <a:buNone/>
              <a:defRPr sz="1400"/>
            </a:lvl5pPr>
          </a:lstStyle>
          <a:p>
            <a:pPr lvl="0"/>
            <a:r>
              <a:rPr lang="en-US"/>
              <a:t>Edit Master text styles</a:t>
            </a:r>
          </a:p>
        </p:txBody>
      </p:sp>
      <p:sp>
        <p:nvSpPr>
          <p:cNvPr id="10" name="TextBox 9"/>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accent1"/>
                </a:solidFill>
              </a:rPr>
              <a:t>|</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19616" y="6422364"/>
            <a:ext cx="254245" cy="250856"/>
          </a:xfrm>
          <a:prstGeom prst="rect">
            <a:avLst/>
          </a:prstGeom>
        </p:spPr>
      </p:pic>
    </p:spTree>
    <p:extLst>
      <p:ext uri="{BB962C8B-B14F-4D97-AF65-F5344CB8AC3E}">
        <p14:creationId xmlns:p14="http://schemas.microsoft.com/office/powerpoint/2010/main" val="1499197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215" y="-64548"/>
            <a:ext cx="9230064" cy="6922548"/>
          </a:xfrm>
          <a:prstGeom prst="rect">
            <a:avLst/>
          </a:prstGeom>
        </p:spPr>
      </p:pic>
      <p:sp>
        <p:nvSpPr>
          <p:cNvPr id="2" name="Title 1"/>
          <p:cNvSpPr>
            <a:spLocks noGrp="1"/>
          </p:cNvSpPr>
          <p:nvPr>
            <p:ph type="title"/>
          </p:nvPr>
        </p:nvSpPr>
        <p:spPr>
          <a:xfrm>
            <a:off x="679993" y="1181100"/>
            <a:ext cx="7772400" cy="1362075"/>
          </a:xfrm>
        </p:spPr>
        <p:txBody>
          <a:bodyPr anchor="b" anchorCtr="0"/>
          <a:lstStyle>
            <a:lvl1pPr algn="ctr">
              <a:lnSpc>
                <a:spcPct val="80000"/>
              </a:lnSpc>
              <a:defRPr sz="4800" b="1" cap="all">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79993" y="2630488"/>
            <a:ext cx="7772400" cy="2551112"/>
          </a:xfrm>
        </p:spPr>
        <p:txBody>
          <a:bodyPr anchor="t" anchorCtr="0"/>
          <a:lstStyle>
            <a:lvl1pPr marL="0" indent="0" algn="ctr">
              <a:spcBef>
                <a:spcPts val="1200"/>
              </a:spcBef>
              <a:spcAft>
                <a:spcPts val="600"/>
              </a:spcAft>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11" name="Footer Placeholder 4"/>
          <p:cNvSpPr>
            <a:spLocks noGrp="1"/>
          </p:cNvSpPr>
          <p:nvPr>
            <p:ph type="ftr" sz="quarter" idx="11"/>
          </p:nvPr>
        </p:nvSpPr>
        <p:spPr>
          <a:xfrm>
            <a:off x="457201" y="6472989"/>
            <a:ext cx="7916778" cy="184318"/>
          </a:xfrm>
        </p:spPr>
        <p:txBody>
          <a:bodyPr/>
          <a:lstStyle>
            <a:lvl1pPr>
              <a:defRPr b="1">
                <a:solidFill>
                  <a:schemeClr val="bg1"/>
                </a:solidFill>
              </a:defRPr>
            </a:lvl1pPr>
          </a:lstStyle>
          <a:p>
            <a:r>
              <a:rPr lang="en-US" dirty="0"/>
              <a:t>alleninstitute.org | brain-map.org</a:t>
            </a:r>
          </a:p>
        </p:txBody>
      </p:sp>
      <p:sp>
        <p:nvSpPr>
          <p:cNvPr id="12" name="Slide Number Placeholder 5"/>
          <p:cNvSpPr>
            <a:spLocks noGrp="1"/>
          </p:cNvSpPr>
          <p:nvPr>
            <p:ph type="sldNum" sz="quarter" idx="12"/>
          </p:nvPr>
        </p:nvSpPr>
        <p:spPr>
          <a:xfrm>
            <a:off x="40106" y="6472989"/>
            <a:ext cx="296778" cy="184318"/>
          </a:xfrm>
        </p:spPr>
        <p:txBody>
          <a:bodyPr/>
          <a:lstStyle>
            <a:lvl1pPr>
              <a:defRPr b="1">
                <a:solidFill>
                  <a:schemeClr val="bg1"/>
                </a:solidFill>
              </a:defRPr>
            </a:lvl1pPr>
          </a:lstStyle>
          <a:p>
            <a:fld id="{50FD97DE-01AB-4708-81E4-3268D90D61F9}" type="slidenum">
              <a:rPr lang="en-US" smtClean="0"/>
              <a:pPr/>
              <a:t>‹#›</a:t>
            </a:fld>
            <a:endParaRPr lang="en-US"/>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19617" y="6422364"/>
            <a:ext cx="254245" cy="250856"/>
          </a:xfrm>
          <a:prstGeom prst="rect">
            <a:avLst/>
          </a:prstGeom>
        </p:spPr>
      </p:pic>
      <p:sp>
        <p:nvSpPr>
          <p:cNvPr id="14" name="TextBox 13"/>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bg1"/>
                </a:solidFill>
              </a:rPr>
              <a:t>|</a:t>
            </a:r>
          </a:p>
        </p:txBody>
      </p:sp>
    </p:spTree>
    <p:extLst>
      <p:ext uri="{BB962C8B-B14F-4D97-AF65-F5344CB8AC3E}">
        <p14:creationId xmlns:p14="http://schemas.microsoft.com/office/powerpoint/2010/main" val="81484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5349240"/>
            <a:ext cx="9144000" cy="1508760"/>
          </a:xfrm>
          <a:prstGeom prst="rect">
            <a:avLst/>
          </a:prstGeom>
        </p:spPr>
      </p:pic>
      <p:sp>
        <p:nvSpPr>
          <p:cNvPr id="2" name="Title 1"/>
          <p:cNvSpPr>
            <a:spLocks noGrp="1"/>
          </p:cNvSpPr>
          <p:nvPr>
            <p:ph type="title"/>
          </p:nvPr>
        </p:nvSpPr>
        <p:spPr>
          <a:xfrm>
            <a:off x="1812758" y="5614736"/>
            <a:ext cx="5526505" cy="802105"/>
          </a:xfrm>
        </p:spPr>
        <p:txBody>
          <a:bodyPr anchor="ctr" anchorCtr="0"/>
          <a:lstStyle>
            <a:lvl1pPr algn="ctr">
              <a:lnSpc>
                <a:spcPct val="90000"/>
              </a:lnSpc>
              <a:defRPr sz="1800" b="1">
                <a:solidFill>
                  <a:schemeClr val="bg1"/>
                </a:solidFill>
              </a:defRPr>
            </a:lvl1pPr>
          </a:lstStyle>
          <a:p>
            <a:r>
              <a:rPr lang="en-US"/>
              <a:t>Click to edit Master title style</a:t>
            </a:r>
            <a:endParaRPr lang="en-US" dirty="0"/>
          </a:p>
        </p:txBody>
      </p:sp>
      <p:sp>
        <p:nvSpPr>
          <p:cNvPr id="10" name="Footer Placeholder 4"/>
          <p:cNvSpPr>
            <a:spLocks noGrp="1"/>
          </p:cNvSpPr>
          <p:nvPr>
            <p:ph type="ftr" sz="quarter" idx="11"/>
          </p:nvPr>
        </p:nvSpPr>
        <p:spPr>
          <a:xfrm>
            <a:off x="457201" y="6472989"/>
            <a:ext cx="7916778" cy="184318"/>
          </a:xfrm>
        </p:spPr>
        <p:txBody>
          <a:bodyPr/>
          <a:lstStyle>
            <a:lvl1pPr>
              <a:defRPr b="1">
                <a:solidFill>
                  <a:schemeClr val="bg1"/>
                </a:solidFill>
              </a:defRPr>
            </a:lvl1pPr>
          </a:lstStyle>
          <a:p>
            <a:r>
              <a:rPr lang="en-US" dirty="0"/>
              <a:t>alleninstitute.org | brain-map.org</a:t>
            </a:r>
          </a:p>
        </p:txBody>
      </p:sp>
      <p:sp>
        <p:nvSpPr>
          <p:cNvPr id="11" name="Slide Number Placeholder 5"/>
          <p:cNvSpPr>
            <a:spLocks noGrp="1"/>
          </p:cNvSpPr>
          <p:nvPr>
            <p:ph type="sldNum" sz="quarter" idx="12"/>
          </p:nvPr>
        </p:nvSpPr>
        <p:spPr>
          <a:xfrm>
            <a:off x="40106" y="6472989"/>
            <a:ext cx="296778" cy="184318"/>
          </a:xfrm>
        </p:spPr>
        <p:txBody>
          <a:bodyPr/>
          <a:lstStyle>
            <a:lvl1pPr>
              <a:defRPr b="1">
                <a:solidFill>
                  <a:schemeClr val="bg1"/>
                </a:solidFill>
              </a:defRPr>
            </a:lvl1pPr>
          </a:lstStyle>
          <a:p>
            <a:fld id="{50FD97DE-01AB-4708-81E4-3268D90D61F9}" type="slidenum">
              <a:rPr lang="en-US" smtClean="0"/>
              <a:pPr/>
              <a:t>‹#›</a:t>
            </a:fld>
            <a:endParaRPr lang="en-US"/>
          </a:p>
        </p:txBody>
      </p:sp>
      <p:sp>
        <p:nvSpPr>
          <p:cNvPr id="13" name="TextBox 12"/>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bg1"/>
                </a:solidFill>
              </a:rPr>
              <a:t>|</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19617" y="6422364"/>
            <a:ext cx="254245" cy="250856"/>
          </a:xfrm>
          <a:prstGeom prst="rect">
            <a:avLst/>
          </a:prstGeom>
        </p:spPr>
      </p:pic>
    </p:spTree>
    <p:extLst>
      <p:ext uri="{BB962C8B-B14F-4D97-AF65-F5344CB8AC3E}">
        <p14:creationId xmlns:p14="http://schemas.microsoft.com/office/powerpoint/2010/main" val="3383697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2"/>
                </a:solidFill>
              </a:defRPr>
            </a:lvl1pPr>
          </a:lstStyle>
          <a:p>
            <a:r>
              <a:rPr lang="en-US" dirty="0"/>
              <a:t>CLICK TO EDIT MASTER TITLE STYLE</a:t>
            </a:r>
          </a:p>
        </p:txBody>
      </p:sp>
      <p:sp>
        <p:nvSpPr>
          <p:cNvPr id="13" name="Text Placeholder 12"/>
          <p:cNvSpPr>
            <a:spLocks noGrp="1"/>
          </p:cNvSpPr>
          <p:nvPr>
            <p:ph type="body" sz="quarter" idx="13"/>
          </p:nvPr>
        </p:nvSpPr>
        <p:spPr>
          <a:xfrm>
            <a:off x="685800" y="1104900"/>
            <a:ext cx="7772400" cy="4940898"/>
          </a:xfrm>
        </p:spPr>
        <p:txBody>
          <a:bodyPr/>
          <a:lstStyle>
            <a:lvl1pPr marL="0" indent="0">
              <a:buNone/>
              <a:defRPr sz="2000" b="1"/>
            </a:lvl1pPr>
            <a:lvl2pPr marL="457200" indent="-223838">
              <a:buFont typeface="Arial" panose="020B0604020202020204" pitchFamily="34" charset="0"/>
              <a:buChar char="•"/>
              <a:defRPr sz="1600"/>
            </a:lvl2pPr>
            <a:lvl3pPr marL="690563" indent="-177800">
              <a:buFont typeface="Arial" panose="020B0604020202020204" pitchFamily="34" charset="0"/>
              <a:buChar char="−"/>
              <a:defRPr sz="1400"/>
            </a:lvl3pPr>
          </a:lstStyle>
          <a:p>
            <a:pPr lvl="0"/>
            <a:r>
              <a:rPr lang="en-US"/>
              <a:t>Edit Master text styles</a:t>
            </a:r>
          </a:p>
          <a:p>
            <a:pPr lvl="1"/>
            <a:r>
              <a:rPr lang="en-US"/>
              <a:t>Second level</a:t>
            </a:r>
          </a:p>
          <a:p>
            <a:pPr lvl="2"/>
            <a:r>
              <a:rPr lang="en-US"/>
              <a:t>Third level</a:t>
            </a:r>
          </a:p>
        </p:txBody>
      </p:sp>
      <p:sp>
        <p:nvSpPr>
          <p:cNvPr id="10" name="Footer Placeholder 3"/>
          <p:cNvSpPr>
            <a:spLocks noGrp="1"/>
          </p:cNvSpPr>
          <p:nvPr>
            <p:ph type="ftr" sz="quarter" idx="11"/>
          </p:nvPr>
        </p:nvSpPr>
        <p:spPr>
          <a:xfrm>
            <a:off x="457201" y="6472989"/>
            <a:ext cx="7916778" cy="184318"/>
          </a:xfrm>
        </p:spPr>
        <p:txBody>
          <a:bodyPr/>
          <a:lstStyle>
            <a:lvl1pPr>
              <a:defRPr b="1">
                <a:solidFill>
                  <a:schemeClr val="accent1"/>
                </a:solidFill>
              </a:defRPr>
            </a:lvl1pPr>
          </a:lstStyle>
          <a:p>
            <a:r>
              <a:rPr lang="en-US" dirty="0"/>
              <a:t>alleninstitute.org | brain-map.org</a:t>
            </a:r>
          </a:p>
        </p:txBody>
      </p:sp>
      <p:sp>
        <p:nvSpPr>
          <p:cNvPr id="11" name="Slide Number Placeholder 4"/>
          <p:cNvSpPr>
            <a:spLocks noGrp="1"/>
          </p:cNvSpPr>
          <p:nvPr>
            <p:ph type="sldNum" sz="quarter" idx="12"/>
          </p:nvPr>
        </p:nvSpPr>
        <p:spPr>
          <a:xfrm>
            <a:off x="40106" y="6472989"/>
            <a:ext cx="296778" cy="184318"/>
          </a:xfrm>
        </p:spPr>
        <p:txBody>
          <a:bodyPr/>
          <a:lstStyle>
            <a:lvl1pPr>
              <a:defRPr b="1">
                <a:solidFill>
                  <a:schemeClr val="accent1"/>
                </a:solidFill>
              </a:defRPr>
            </a:lvl1pPr>
          </a:lstStyle>
          <a:p>
            <a:fld id="{50FD97DE-01AB-4708-81E4-3268D90D61F9}" type="slidenum">
              <a:rPr lang="en-US" smtClean="0"/>
              <a:pPr/>
              <a:t>‹#›</a:t>
            </a:fld>
            <a:endParaRPr lang="en-US"/>
          </a:p>
        </p:txBody>
      </p:sp>
      <p:sp>
        <p:nvSpPr>
          <p:cNvPr id="12" name="TextBox 11"/>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accent1"/>
                </a:solidFill>
              </a:rPr>
              <a:t>|</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6" y="6422364"/>
            <a:ext cx="254245" cy="250856"/>
          </a:xfrm>
          <a:prstGeom prst="rect">
            <a:avLst/>
          </a:prstGeom>
        </p:spPr>
      </p:pic>
    </p:spTree>
    <p:extLst>
      <p:ext uri="{BB962C8B-B14F-4D97-AF65-F5344CB8AC3E}">
        <p14:creationId xmlns:p14="http://schemas.microsoft.com/office/powerpoint/2010/main" val="905706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457200"/>
            <a:ext cx="7772400" cy="1763239"/>
          </a:xfrm>
        </p:spPr>
        <p:txBody>
          <a:bodyPr anchor="b" anchorCtr="0">
            <a:normAutofit/>
          </a:bodyPr>
          <a:lstStyle>
            <a:lvl1pPr>
              <a:lnSpc>
                <a:spcPct val="80000"/>
              </a:lnSpc>
              <a:defRPr sz="4800" b="1">
                <a:solidFill>
                  <a:schemeClr val="accent2"/>
                </a:solidFill>
              </a:defRPr>
            </a:lvl1pPr>
          </a:lstStyle>
          <a:p>
            <a:r>
              <a:rPr lang="en-US" dirty="0"/>
              <a:t>CLICK TO ADD TITLE</a:t>
            </a:r>
          </a:p>
        </p:txBody>
      </p:sp>
      <p:sp>
        <p:nvSpPr>
          <p:cNvPr id="7" name="Text Placeholder 6"/>
          <p:cNvSpPr>
            <a:spLocks noGrp="1"/>
          </p:cNvSpPr>
          <p:nvPr>
            <p:ph type="body" sz="quarter" idx="13"/>
          </p:nvPr>
        </p:nvSpPr>
        <p:spPr>
          <a:xfrm>
            <a:off x="685800" y="2630488"/>
            <a:ext cx="7772400" cy="3273424"/>
          </a:xfrm>
        </p:spPr>
        <p:txBody>
          <a:bodyPr>
            <a:normAutofit/>
          </a:bodyPr>
          <a:lstStyle>
            <a:lvl1pPr marL="0" indent="0" algn="ctr">
              <a:spcBef>
                <a:spcPts val="1200"/>
              </a:spcBef>
              <a:spcAft>
                <a:spcPts val="600"/>
              </a:spcAft>
              <a:buNone/>
              <a:defRPr sz="2000">
                <a:solidFill>
                  <a:schemeClr val="accent1"/>
                </a:solidFill>
              </a:defRPr>
            </a:lvl1pPr>
            <a:lvl2pPr marL="457200" indent="0" algn="ctr">
              <a:buNone/>
              <a:defRPr sz="1800"/>
            </a:lvl2pPr>
            <a:lvl3pPr marL="914400" indent="0" algn="ctr">
              <a:buNone/>
              <a:defRPr sz="1600"/>
            </a:lvl3pPr>
            <a:lvl4pPr marL="1371600" indent="0" algn="ctr">
              <a:buNone/>
              <a:defRPr sz="1400"/>
            </a:lvl4pPr>
            <a:lvl5pPr marL="1828800" indent="0" algn="ctr">
              <a:buNone/>
              <a:defRPr sz="1400"/>
            </a:lvl5pPr>
          </a:lstStyle>
          <a:p>
            <a:pPr lvl="0"/>
            <a:r>
              <a:rPr lang="en-US"/>
              <a:t>Edit Master text styles</a:t>
            </a:r>
          </a:p>
        </p:txBody>
      </p:sp>
      <p:sp>
        <p:nvSpPr>
          <p:cNvPr id="9" name="Footer Placeholder 3"/>
          <p:cNvSpPr>
            <a:spLocks noGrp="1"/>
          </p:cNvSpPr>
          <p:nvPr>
            <p:ph type="ftr" sz="quarter" idx="11"/>
          </p:nvPr>
        </p:nvSpPr>
        <p:spPr>
          <a:xfrm>
            <a:off x="457201" y="6472989"/>
            <a:ext cx="7916778" cy="184318"/>
          </a:xfrm>
        </p:spPr>
        <p:txBody>
          <a:bodyPr/>
          <a:lstStyle>
            <a:lvl1pPr>
              <a:defRPr b="1">
                <a:solidFill>
                  <a:schemeClr val="accent1"/>
                </a:solidFill>
              </a:defRPr>
            </a:lvl1pPr>
          </a:lstStyle>
          <a:p>
            <a:r>
              <a:rPr lang="en-US" dirty="0"/>
              <a:t>alleninstitute.org | brain-map.org</a:t>
            </a:r>
          </a:p>
        </p:txBody>
      </p:sp>
      <p:sp>
        <p:nvSpPr>
          <p:cNvPr id="12" name="Slide Number Placeholder 4"/>
          <p:cNvSpPr>
            <a:spLocks noGrp="1"/>
          </p:cNvSpPr>
          <p:nvPr>
            <p:ph type="sldNum" sz="quarter" idx="12"/>
          </p:nvPr>
        </p:nvSpPr>
        <p:spPr>
          <a:xfrm>
            <a:off x="40106" y="6472989"/>
            <a:ext cx="296778" cy="184318"/>
          </a:xfrm>
        </p:spPr>
        <p:txBody>
          <a:bodyPr/>
          <a:lstStyle>
            <a:lvl1pPr>
              <a:defRPr b="1">
                <a:solidFill>
                  <a:schemeClr val="accent1"/>
                </a:solidFill>
              </a:defRPr>
            </a:lvl1pPr>
          </a:lstStyle>
          <a:p>
            <a:fld id="{50FD97DE-01AB-4708-81E4-3268D90D61F9}" type="slidenum">
              <a:rPr lang="en-US" smtClean="0"/>
              <a:pPr/>
              <a:t>‹#›</a:t>
            </a:fld>
            <a:endParaRPr lang="en-US"/>
          </a:p>
        </p:txBody>
      </p:sp>
      <p:sp>
        <p:nvSpPr>
          <p:cNvPr id="13" name="TextBox 12"/>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accent1"/>
                </a:solidFill>
              </a:rPr>
              <a:t>|</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6" y="6422364"/>
            <a:ext cx="254245" cy="250856"/>
          </a:xfrm>
          <a:prstGeom prst="rect">
            <a:avLst/>
          </a:prstGeom>
        </p:spPr>
      </p:pic>
    </p:spTree>
    <p:extLst>
      <p:ext uri="{BB962C8B-B14F-4D97-AF65-F5344CB8AC3E}">
        <p14:creationId xmlns:p14="http://schemas.microsoft.com/office/powerpoint/2010/main" val="3601963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0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Photo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2"/>
                </a:solidFill>
              </a:defRPr>
            </a:lvl1pPr>
          </a:lstStyle>
          <a:p>
            <a:r>
              <a:rPr lang="en-US" dirty="0"/>
              <a:t>CLICK TO EDIT MASTER TITLE STYLE</a:t>
            </a:r>
          </a:p>
        </p:txBody>
      </p:sp>
      <p:sp>
        <p:nvSpPr>
          <p:cNvPr id="7" name="Picture Placeholder 6"/>
          <p:cNvSpPr>
            <a:spLocks noGrp="1"/>
          </p:cNvSpPr>
          <p:nvPr>
            <p:ph type="pic" sz="quarter" idx="13"/>
          </p:nvPr>
        </p:nvSpPr>
        <p:spPr>
          <a:xfrm>
            <a:off x="695581" y="1122363"/>
            <a:ext cx="3681413" cy="2166937"/>
          </a:xfrm>
          <a:solidFill>
            <a:schemeClr val="bg1">
              <a:lumMod val="85000"/>
            </a:schemeClr>
          </a:solidFill>
        </p:spPr>
        <p:txBody>
          <a:bodyPr/>
          <a:lstStyle>
            <a:lvl1pPr marL="0" indent="0">
              <a:buNone/>
              <a:defRPr/>
            </a:lvl1pPr>
          </a:lstStyle>
          <a:p>
            <a:r>
              <a:rPr lang="en-US"/>
              <a:t>Click icon to add picture</a:t>
            </a:r>
            <a:endParaRPr lang="en-US" dirty="0"/>
          </a:p>
        </p:txBody>
      </p:sp>
      <p:sp>
        <p:nvSpPr>
          <p:cNvPr id="9" name="Picture Placeholder 6"/>
          <p:cNvSpPr>
            <a:spLocks noGrp="1"/>
          </p:cNvSpPr>
          <p:nvPr>
            <p:ph type="pic" sz="quarter" idx="14"/>
          </p:nvPr>
        </p:nvSpPr>
        <p:spPr>
          <a:xfrm>
            <a:off x="4769707" y="1122363"/>
            <a:ext cx="3681413" cy="2166937"/>
          </a:xfrm>
          <a:solidFill>
            <a:schemeClr val="bg1">
              <a:lumMod val="85000"/>
            </a:schemeClr>
          </a:solidFill>
        </p:spPr>
        <p:txBody>
          <a:bodyPr/>
          <a:lstStyle>
            <a:lvl1pPr marL="0" indent="0">
              <a:buNone/>
              <a:defRPr/>
            </a:lvl1pPr>
          </a:lstStyle>
          <a:p>
            <a:r>
              <a:rPr lang="en-US"/>
              <a:t>Click icon to add picture</a:t>
            </a:r>
          </a:p>
        </p:txBody>
      </p:sp>
      <p:sp>
        <p:nvSpPr>
          <p:cNvPr id="10" name="Picture Placeholder 6"/>
          <p:cNvSpPr>
            <a:spLocks noGrp="1"/>
          </p:cNvSpPr>
          <p:nvPr>
            <p:ph type="pic" sz="quarter" idx="15"/>
          </p:nvPr>
        </p:nvSpPr>
        <p:spPr>
          <a:xfrm>
            <a:off x="695581" y="3785352"/>
            <a:ext cx="3681413" cy="2166937"/>
          </a:xfrm>
          <a:solidFill>
            <a:schemeClr val="bg1">
              <a:lumMod val="85000"/>
            </a:schemeClr>
          </a:solidFill>
        </p:spPr>
        <p:txBody>
          <a:bodyPr/>
          <a:lstStyle>
            <a:lvl1pPr marL="0" indent="0">
              <a:buNone/>
              <a:defRPr/>
            </a:lvl1pPr>
          </a:lstStyle>
          <a:p>
            <a:r>
              <a:rPr lang="en-US"/>
              <a:t>Click icon to add picture</a:t>
            </a:r>
          </a:p>
        </p:txBody>
      </p:sp>
      <p:sp>
        <p:nvSpPr>
          <p:cNvPr id="11" name="Picture Placeholder 6"/>
          <p:cNvSpPr>
            <a:spLocks noGrp="1"/>
          </p:cNvSpPr>
          <p:nvPr>
            <p:ph type="pic" sz="quarter" idx="16"/>
          </p:nvPr>
        </p:nvSpPr>
        <p:spPr>
          <a:xfrm>
            <a:off x="4769707" y="3785352"/>
            <a:ext cx="3681413" cy="2166937"/>
          </a:xfrm>
          <a:solidFill>
            <a:schemeClr val="bg1">
              <a:lumMod val="85000"/>
            </a:schemeClr>
          </a:solidFill>
        </p:spPr>
        <p:txBody>
          <a:bodyPr/>
          <a:lstStyle>
            <a:lvl1pPr marL="0" indent="0">
              <a:buNone/>
              <a:defRPr/>
            </a:lvl1pPr>
          </a:lstStyle>
          <a:p>
            <a:r>
              <a:rPr lang="en-US"/>
              <a:t>Click icon to add picture</a:t>
            </a:r>
          </a:p>
        </p:txBody>
      </p:sp>
      <p:sp>
        <p:nvSpPr>
          <p:cNvPr id="12" name="Text Placeholder 11"/>
          <p:cNvSpPr>
            <a:spLocks noGrp="1"/>
          </p:cNvSpPr>
          <p:nvPr>
            <p:ph type="body" sz="quarter" idx="17"/>
          </p:nvPr>
        </p:nvSpPr>
        <p:spPr>
          <a:xfrm>
            <a:off x="695581" y="3337176"/>
            <a:ext cx="3657600" cy="400050"/>
          </a:xfrm>
        </p:spPr>
        <p:txBody>
          <a:bodyPr lIns="0" rIns="0">
            <a:normAutofit/>
          </a:bodyPr>
          <a:lstStyle>
            <a:lvl1pPr marL="0" indent="0">
              <a:spcBef>
                <a:spcPts val="0"/>
              </a:spcBef>
              <a:spcAft>
                <a:spcPts val="0"/>
              </a:spcAft>
              <a:buNone/>
              <a:defRPr sz="105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4" name="Text Placeholder 11"/>
          <p:cNvSpPr>
            <a:spLocks noGrp="1"/>
          </p:cNvSpPr>
          <p:nvPr>
            <p:ph type="body" sz="quarter" idx="18"/>
          </p:nvPr>
        </p:nvSpPr>
        <p:spPr>
          <a:xfrm>
            <a:off x="4769707" y="3337176"/>
            <a:ext cx="3657600" cy="400050"/>
          </a:xfrm>
        </p:spPr>
        <p:txBody>
          <a:bodyPr lIns="0" rIns="0">
            <a:normAutofit/>
          </a:bodyPr>
          <a:lstStyle>
            <a:lvl1pPr marL="0" indent="0">
              <a:spcBef>
                <a:spcPts val="0"/>
              </a:spcBef>
              <a:spcAft>
                <a:spcPts val="0"/>
              </a:spcAft>
              <a:buNone/>
              <a:defRPr sz="105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5" name="Text Placeholder 11"/>
          <p:cNvSpPr>
            <a:spLocks noGrp="1"/>
          </p:cNvSpPr>
          <p:nvPr>
            <p:ph type="body" sz="quarter" idx="19"/>
          </p:nvPr>
        </p:nvSpPr>
        <p:spPr>
          <a:xfrm>
            <a:off x="695581" y="5997993"/>
            <a:ext cx="3657600" cy="400050"/>
          </a:xfrm>
        </p:spPr>
        <p:txBody>
          <a:bodyPr lIns="0" rIns="0">
            <a:normAutofit/>
          </a:bodyPr>
          <a:lstStyle>
            <a:lvl1pPr marL="0" indent="0">
              <a:spcBef>
                <a:spcPts val="0"/>
              </a:spcBef>
              <a:spcAft>
                <a:spcPts val="0"/>
              </a:spcAft>
              <a:buNone/>
              <a:defRPr sz="105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6" name="Text Placeholder 11"/>
          <p:cNvSpPr>
            <a:spLocks noGrp="1"/>
          </p:cNvSpPr>
          <p:nvPr>
            <p:ph type="body" sz="quarter" idx="20"/>
          </p:nvPr>
        </p:nvSpPr>
        <p:spPr>
          <a:xfrm>
            <a:off x="4769707" y="5997993"/>
            <a:ext cx="3657600" cy="400050"/>
          </a:xfrm>
        </p:spPr>
        <p:txBody>
          <a:bodyPr lIns="0" rIns="0">
            <a:normAutofit/>
          </a:bodyPr>
          <a:lstStyle>
            <a:lvl1pPr marL="0" indent="0">
              <a:spcBef>
                <a:spcPts val="0"/>
              </a:spcBef>
              <a:spcAft>
                <a:spcPts val="0"/>
              </a:spcAft>
              <a:buNone/>
              <a:defRPr sz="105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7" name="Footer Placeholder 3"/>
          <p:cNvSpPr>
            <a:spLocks noGrp="1"/>
          </p:cNvSpPr>
          <p:nvPr>
            <p:ph type="ftr" sz="quarter" idx="11"/>
          </p:nvPr>
        </p:nvSpPr>
        <p:spPr>
          <a:xfrm>
            <a:off x="457201" y="6472989"/>
            <a:ext cx="7916778" cy="184318"/>
          </a:xfrm>
        </p:spPr>
        <p:txBody>
          <a:bodyPr/>
          <a:lstStyle>
            <a:lvl1pPr>
              <a:defRPr b="1">
                <a:solidFill>
                  <a:schemeClr val="accent1"/>
                </a:solidFill>
              </a:defRPr>
            </a:lvl1pPr>
          </a:lstStyle>
          <a:p>
            <a:r>
              <a:rPr lang="en-US" dirty="0"/>
              <a:t>alleninstitute.org | brain-map.org</a:t>
            </a:r>
          </a:p>
        </p:txBody>
      </p:sp>
      <p:sp>
        <p:nvSpPr>
          <p:cNvPr id="18" name="Slide Number Placeholder 4"/>
          <p:cNvSpPr>
            <a:spLocks noGrp="1"/>
          </p:cNvSpPr>
          <p:nvPr>
            <p:ph type="sldNum" sz="quarter" idx="12"/>
          </p:nvPr>
        </p:nvSpPr>
        <p:spPr>
          <a:xfrm>
            <a:off x="40106" y="6472989"/>
            <a:ext cx="296778" cy="184318"/>
          </a:xfrm>
        </p:spPr>
        <p:txBody>
          <a:bodyPr/>
          <a:lstStyle>
            <a:lvl1pPr>
              <a:defRPr b="1">
                <a:solidFill>
                  <a:schemeClr val="accent1"/>
                </a:solidFill>
              </a:defRPr>
            </a:lvl1pPr>
          </a:lstStyle>
          <a:p>
            <a:fld id="{50FD97DE-01AB-4708-81E4-3268D90D61F9}" type="slidenum">
              <a:rPr lang="en-US" smtClean="0"/>
              <a:pPr/>
              <a:t>‹#›</a:t>
            </a:fld>
            <a:endParaRPr lang="en-US"/>
          </a:p>
        </p:txBody>
      </p:sp>
      <p:sp>
        <p:nvSpPr>
          <p:cNvPr id="19" name="TextBox 18"/>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accent1"/>
                </a:solidFill>
              </a:rPr>
              <a:t>|</a:t>
            </a:r>
          </a:p>
        </p:txBody>
      </p: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6" y="6422364"/>
            <a:ext cx="254245" cy="250856"/>
          </a:xfrm>
          <a:prstGeom prst="rect">
            <a:avLst/>
          </a:prstGeom>
        </p:spPr>
      </p:pic>
    </p:spTree>
    <p:extLst>
      <p:ext uri="{BB962C8B-B14F-4D97-AF65-F5344CB8AC3E}">
        <p14:creationId xmlns:p14="http://schemas.microsoft.com/office/powerpoint/2010/main" val="3779967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Photos BLACK">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a:solidFill>
                  <a:schemeClr val="bg1"/>
                </a:solidFill>
              </a:defRPr>
            </a:lvl1pPr>
          </a:lstStyle>
          <a:p>
            <a:r>
              <a:rPr lang="en-US" dirty="0"/>
              <a:t>CLICK TO EDIT MASTER TITLE STYLE</a:t>
            </a:r>
          </a:p>
        </p:txBody>
      </p:sp>
      <p:sp>
        <p:nvSpPr>
          <p:cNvPr id="7" name="Picture Placeholder 6"/>
          <p:cNvSpPr>
            <a:spLocks noGrp="1"/>
          </p:cNvSpPr>
          <p:nvPr>
            <p:ph type="pic" sz="quarter" idx="13"/>
          </p:nvPr>
        </p:nvSpPr>
        <p:spPr>
          <a:xfrm>
            <a:off x="695581" y="1122363"/>
            <a:ext cx="3681413" cy="2166937"/>
          </a:xfrm>
          <a:solidFill>
            <a:schemeClr val="tx1">
              <a:lumMod val="50000"/>
              <a:lumOff val="50000"/>
            </a:schemeClr>
          </a:solidFill>
        </p:spPr>
        <p:txBody>
          <a:bodyPr/>
          <a:lstStyle>
            <a:lvl1pPr marL="0" indent="0">
              <a:buNone/>
              <a:defRPr/>
            </a:lvl1pPr>
          </a:lstStyle>
          <a:p>
            <a:r>
              <a:rPr lang="en-US"/>
              <a:t>Click icon to add picture</a:t>
            </a:r>
          </a:p>
        </p:txBody>
      </p:sp>
      <p:sp>
        <p:nvSpPr>
          <p:cNvPr id="9" name="Picture Placeholder 6"/>
          <p:cNvSpPr>
            <a:spLocks noGrp="1"/>
          </p:cNvSpPr>
          <p:nvPr>
            <p:ph type="pic" sz="quarter" idx="14"/>
          </p:nvPr>
        </p:nvSpPr>
        <p:spPr>
          <a:xfrm>
            <a:off x="4758949" y="1122363"/>
            <a:ext cx="3681413" cy="2166937"/>
          </a:xfrm>
          <a:solidFill>
            <a:schemeClr val="tx1">
              <a:lumMod val="50000"/>
              <a:lumOff val="50000"/>
            </a:schemeClr>
          </a:solidFill>
        </p:spPr>
        <p:txBody>
          <a:bodyPr/>
          <a:lstStyle>
            <a:lvl1pPr marL="0" indent="0">
              <a:buNone/>
              <a:defRPr/>
            </a:lvl1pPr>
          </a:lstStyle>
          <a:p>
            <a:r>
              <a:rPr lang="en-US"/>
              <a:t>Click icon to add picture</a:t>
            </a:r>
          </a:p>
        </p:txBody>
      </p:sp>
      <p:sp>
        <p:nvSpPr>
          <p:cNvPr id="10" name="Picture Placeholder 6"/>
          <p:cNvSpPr>
            <a:spLocks noGrp="1"/>
          </p:cNvSpPr>
          <p:nvPr>
            <p:ph type="pic" sz="quarter" idx="15"/>
          </p:nvPr>
        </p:nvSpPr>
        <p:spPr>
          <a:xfrm>
            <a:off x="695581" y="3785352"/>
            <a:ext cx="3681413" cy="2166937"/>
          </a:xfrm>
          <a:solidFill>
            <a:schemeClr val="tx1">
              <a:lumMod val="50000"/>
              <a:lumOff val="50000"/>
            </a:schemeClr>
          </a:solidFill>
        </p:spPr>
        <p:txBody>
          <a:bodyPr/>
          <a:lstStyle>
            <a:lvl1pPr marL="0" indent="0">
              <a:buNone/>
              <a:defRPr/>
            </a:lvl1pPr>
          </a:lstStyle>
          <a:p>
            <a:r>
              <a:rPr lang="en-US"/>
              <a:t>Click icon to add picture</a:t>
            </a:r>
          </a:p>
        </p:txBody>
      </p:sp>
      <p:sp>
        <p:nvSpPr>
          <p:cNvPr id="11" name="Picture Placeholder 6"/>
          <p:cNvSpPr>
            <a:spLocks noGrp="1"/>
          </p:cNvSpPr>
          <p:nvPr>
            <p:ph type="pic" sz="quarter" idx="16"/>
          </p:nvPr>
        </p:nvSpPr>
        <p:spPr>
          <a:xfrm>
            <a:off x="4758949" y="3785352"/>
            <a:ext cx="3681413" cy="2166937"/>
          </a:xfrm>
          <a:solidFill>
            <a:schemeClr val="tx1">
              <a:lumMod val="50000"/>
              <a:lumOff val="50000"/>
            </a:schemeClr>
          </a:solidFill>
        </p:spPr>
        <p:txBody>
          <a:bodyPr/>
          <a:lstStyle>
            <a:lvl1pPr marL="0" indent="0">
              <a:buNone/>
              <a:defRPr/>
            </a:lvl1pPr>
          </a:lstStyle>
          <a:p>
            <a:r>
              <a:rPr lang="en-US"/>
              <a:t>Click icon to add picture</a:t>
            </a:r>
          </a:p>
        </p:txBody>
      </p:sp>
      <p:sp>
        <p:nvSpPr>
          <p:cNvPr id="12" name="Text Placeholder 11"/>
          <p:cNvSpPr>
            <a:spLocks noGrp="1"/>
          </p:cNvSpPr>
          <p:nvPr>
            <p:ph type="body" sz="quarter" idx="17"/>
          </p:nvPr>
        </p:nvSpPr>
        <p:spPr>
          <a:xfrm>
            <a:off x="695581" y="3337176"/>
            <a:ext cx="3657600" cy="400050"/>
          </a:xfrm>
        </p:spPr>
        <p:txBody>
          <a:bodyPr lIns="0" rIns="0">
            <a:normAutofit/>
          </a:bodyPr>
          <a:lstStyle>
            <a:lvl1pPr marL="0" indent="0">
              <a:spcBef>
                <a:spcPts val="0"/>
              </a:spcBef>
              <a:spcAft>
                <a:spcPts val="0"/>
              </a:spcAft>
              <a:buNone/>
              <a:defRPr sz="105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4" name="Text Placeholder 11"/>
          <p:cNvSpPr>
            <a:spLocks noGrp="1"/>
          </p:cNvSpPr>
          <p:nvPr>
            <p:ph type="body" sz="quarter" idx="18"/>
          </p:nvPr>
        </p:nvSpPr>
        <p:spPr>
          <a:xfrm>
            <a:off x="4758949" y="3337176"/>
            <a:ext cx="3657600" cy="400050"/>
          </a:xfrm>
        </p:spPr>
        <p:txBody>
          <a:bodyPr lIns="0" rIns="0">
            <a:normAutofit/>
          </a:bodyPr>
          <a:lstStyle>
            <a:lvl1pPr marL="0" indent="0">
              <a:spcBef>
                <a:spcPts val="0"/>
              </a:spcBef>
              <a:spcAft>
                <a:spcPts val="0"/>
              </a:spcAft>
              <a:buNone/>
              <a:defRPr sz="105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5" name="Text Placeholder 11"/>
          <p:cNvSpPr>
            <a:spLocks noGrp="1"/>
          </p:cNvSpPr>
          <p:nvPr>
            <p:ph type="body" sz="quarter" idx="19"/>
          </p:nvPr>
        </p:nvSpPr>
        <p:spPr>
          <a:xfrm>
            <a:off x="695581" y="5997993"/>
            <a:ext cx="3657600" cy="400050"/>
          </a:xfrm>
        </p:spPr>
        <p:txBody>
          <a:bodyPr lIns="0" rIns="0">
            <a:normAutofit/>
          </a:bodyPr>
          <a:lstStyle>
            <a:lvl1pPr marL="0" indent="0">
              <a:spcBef>
                <a:spcPts val="0"/>
              </a:spcBef>
              <a:spcAft>
                <a:spcPts val="0"/>
              </a:spcAft>
              <a:buNone/>
              <a:defRPr sz="105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6" name="Text Placeholder 11"/>
          <p:cNvSpPr>
            <a:spLocks noGrp="1"/>
          </p:cNvSpPr>
          <p:nvPr>
            <p:ph type="body" sz="quarter" idx="20"/>
          </p:nvPr>
        </p:nvSpPr>
        <p:spPr>
          <a:xfrm>
            <a:off x="4758949" y="5997993"/>
            <a:ext cx="3657600" cy="400050"/>
          </a:xfrm>
        </p:spPr>
        <p:txBody>
          <a:bodyPr lIns="0" rIns="0">
            <a:normAutofit/>
          </a:bodyPr>
          <a:lstStyle>
            <a:lvl1pPr marL="0" indent="0">
              <a:spcBef>
                <a:spcPts val="0"/>
              </a:spcBef>
              <a:spcAft>
                <a:spcPts val="0"/>
              </a:spcAft>
              <a:buNone/>
              <a:defRPr sz="105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9" name="Footer Placeholder 4"/>
          <p:cNvSpPr>
            <a:spLocks noGrp="1"/>
          </p:cNvSpPr>
          <p:nvPr>
            <p:ph type="ftr" sz="quarter" idx="11"/>
          </p:nvPr>
        </p:nvSpPr>
        <p:spPr>
          <a:xfrm>
            <a:off x="457201" y="6472989"/>
            <a:ext cx="7916778" cy="184318"/>
          </a:xfrm>
        </p:spPr>
        <p:txBody>
          <a:bodyPr/>
          <a:lstStyle>
            <a:lvl1pPr>
              <a:defRPr b="1">
                <a:solidFill>
                  <a:schemeClr val="bg1"/>
                </a:solidFill>
              </a:defRPr>
            </a:lvl1pPr>
          </a:lstStyle>
          <a:p>
            <a:r>
              <a:rPr lang="en-US" dirty="0"/>
              <a:t>alleninstitute.org | brain-map.org</a:t>
            </a:r>
          </a:p>
        </p:txBody>
      </p:sp>
      <p:sp>
        <p:nvSpPr>
          <p:cNvPr id="20" name="Slide Number Placeholder 5"/>
          <p:cNvSpPr>
            <a:spLocks noGrp="1"/>
          </p:cNvSpPr>
          <p:nvPr>
            <p:ph type="sldNum" sz="quarter" idx="12"/>
          </p:nvPr>
        </p:nvSpPr>
        <p:spPr>
          <a:xfrm>
            <a:off x="40106" y="6472989"/>
            <a:ext cx="296778" cy="184318"/>
          </a:xfrm>
        </p:spPr>
        <p:txBody>
          <a:bodyPr/>
          <a:lstStyle>
            <a:lvl1pPr>
              <a:defRPr b="1">
                <a:solidFill>
                  <a:schemeClr val="bg1"/>
                </a:solidFill>
              </a:defRPr>
            </a:lvl1pPr>
          </a:lstStyle>
          <a:p>
            <a:fld id="{50FD97DE-01AB-4708-81E4-3268D90D61F9}" type="slidenum">
              <a:rPr lang="en-US" smtClean="0"/>
              <a:pPr/>
              <a:t>‹#›</a:t>
            </a:fld>
            <a:endParaRPr lang="en-US"/>
          </a:p>
        </p:txBody>
      </p:sp>
      <p:sp>
        <p:nvSpPr>
          <p:cNvPr id="22" name="TextBox 21"/>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bg1"/>
                </a:solidFill>
              </a:rPr>
              <a:t>|</a:t>
            </a: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7" y="6422364"/>
            <a:ext cx="254245" cy="250856"/>
          </a:xfrm>
          <a:prstGeom prst="rect">
            <a:avLst/>
          </a:prstGeom>
        </p:spPr>
      </p:pic>
    </p:spTree>
    <p:extLst>
      <p:ext uri="{BB962C8B-B14F-4D97-AF65-F5344CB8AC3E}">
        <p14:creationId xmlns:p14="http://schemas.microsoft.com/office/powerpoint/2010/main" val="1162615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bo Slide A-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2"/>
                </a:solidFill>
              </a:defRPr>
            </a:lvl1pPr>
          </a:lstStyle>
          <a:p>
            <a:r>
              <a:rPr lang="en-US" dirty="0"/>
              <a:t>CLICK TO EDIT MASTER TITLE STYLE</a:t>
            </a:r>
          </a:p>
        </p:txBody>
      </p:sp>
      <p:sp>
        <p:nvSpPr>
          <p:cNvPr id="7" name="Picture Placeholder 6"/>
          <p:cNvSpPr>
            <a:spLocks noGrp="1"/>
          </p:cNvSpPr>
          <p:nvPr>
            <p:ph type="pic" sz="quarter" idx="13"/>
          </p:nvPr>
        </p:nvSpPr>
        <p:spPr>
          <a:xfrm>
            <a:off x="685800" y="2366964"/>
            <a:ext cx="3657600" cy="3200400"/>
          </a:xfrm>
          <a:solidFill>
            <a:schemeClr val="bg1">
              <a:lumMod val="85000"/>
            </a:schemeClr>
          </a:solidFill>
        </p:spPr>
        <p:txBody>
          <a:bodyPr/>
          <a:lstStyle>
            <a:lvl1pPr marL="0" indent="0">
              <a:buNone/>
              <a:defRPr/>
            </a:lvl1pPr>
          </a:lstStyle>
          <a:p>
            <a:r>
              <a:rPr lang="en-US"/>
              <a:t>Click icon to add picture</a:t>
            </a:r>
            <a:endParaRPr lang="en-US" dirty="0"/>
          </a:p>
        </p:txBody>
      </p:sp>
      <p:sp>
        <p:nvSpPr>
          <p:cNvPr id="9" name="Picture Placeholder 6"/>
          <p:cNvSpPr>
            <a:spLocks noGrp="1"/>
          </p:cNvSpPr>
          <p:nvPr>
            <p:ph type="pic" sz="quarter" idx="14"/>
          </p:nvPr>
        </p:nvSpPr>
        <p:spPr>
          <a:xfrm>
            <a:off x="4800600" y="2366964"/>
            <a:ext cx="3657600" cy="3200400"/>
          </a:xfrm>
          <a:solidFill>
            <a:schemeClr val="bg1">
              <a:lumMod val="85000"/>
            </a:schemeClr>
          </a:solidFill>
        </p:spPr>
        <p:txBody>
          <a:bodyPr/>
          <a:lstStyle>
            <a:lvl1pPr marL="0" indent="0">
              <a:buNone/>
              <a:defRPr/>
            </a:lvl1pPr>
          </a:lstStyle>
          <a:p>
            <a:r>
              <a:rPr lang="en-US"/>
              <a:t>Click icon to add picture</a:t>
            </a:r>
          </a:p>
        </p:txBody>
      </p:sp>
      <p:sp>
        <p:nvSpPr>
          <p:cNvPr id="12" name="Text Placeholder 11"/>
          <p:cNvSpPr>
            <a:spLocks noGrp="1"/>
          </p:cNvSpPr>
          <p:nvPr>
            <p:ph type="body" sz="quarter" idx="17" hasCustomPrompt="1"/>
          </p:nvPr>
        </p:nvSpPr>
        <p:spPr>
          <a:xfrm>
            <a:off x="703518" y="5679720"/>
            <a:ext cx="3657600" cy="640080"/>
          </a:xfrm>
        </p:spPr>
        <p:txBody>
          <a:bodyPr lIns="0" rIns="0">
            <a:normAutofit/>
          </a:bodyPr>
          <a:lstStyle>
            <a:lvl1pPr marL="0" indent="0">
              <a:spcBef>
                <a:spcPts val="0"/>
              </a:spcBef>
              <a:spcAft>
                <a:spcPts val="0"/>
              </a:spcAft>
              <a:buNone/>
              <a:defRPr sz="100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dirty="0"/>
              <a:t>Caption text style</a:t>
            </a:r>
          </a:p>
        </p:txBody>
      </p:sp>
      <p:sp>
        <p:nvSpPr>
          <p:cNvPr id="14" name="Text Placeholder 11"/>
          <p:cNvSpPr>
            <a:spLocks noGrp="1"/>
          </p:cNvSpPr>
          <p:nvPr>
            <p:ph type="body" sz="quarter" idx="18" hasCustomPrompt="1"/>
          </p:nvPr>
        </p:nvSpPr>
        <p:spPr>
          <a:xfrm>
            <a:off x="4788486" y="5679720"/>
            <a:ext cx="3657600" cy="640080"/>
          </a:xfrm>
        </p:spPr>
        <p:txBody>
          <a:bodyPr lIns="0" rIns="0">
            <a:normAutofit/>
          </a:bodyPr>
          <a:lstStyle>
            <a:lvl1pPr marL="0" indent="0">
              <a:spcBef>
                <a:spcPts val="0"/>
              </a:spcBef>
              <a:spcAft>
                <a:spcPts val="0"/>
              </a:spcAft>
              <a:buNone/>
              <a:defRPr sz="1000" b="1" baseline="0">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dirty="0"/>
              <a:t>Caption text style</a:t>
            </a:r>
          </a:p>
        </p:txBody>
      </p:sp>
      <p:sp>
        <p:nvSpPr>
          <p:cNvPr id="8" name="Text Placeholder 7"/>
          <p:cNvSpPr>
            <a:spLocks noGrp="1"/>
          </p:cNvSpPr>
          <p:nvPr>
            <p:ph type="body" sz="quarter" idx="19"/>
          </p:nvPr>
        </p:nvSpPr>
        <p:spPr>
          <a:xfrm>
            <a:off x="685800" y="1053206"/>
            <a:ext cx="7772400" cy="1160569"/>
          </a:xfrm>
        </p:spPr>
        <p:txBody>
          <a:bodyPr/>
          <a:lstStyle>
            <a:lvl1pPr marL="0" indent="0">
              <a:buNone/>
              <a:defRPr/>
            </a:lvl1pPr>
          </a:lstStyle>
          <a:p>
            <a:pPr lvl="0"/>
            <a:r>
              <a:rPr lang="en-US"/>
              <a:t>Edit Master text styles</a:t>
            </a:r>
          </a:p>
        </p:txBody>
      </p:sp>
      <p:sp>
        <p:nvSpPr>
          <p:cNvPr id="18" name="Footer Placeholder 3"/>
          <p:cNvSpPr>
            <a:spLocks noGrp="1"/>
          </p:cNvSpPr>
          <p:nvPr>
            <p:ph type="ftr" sz="quarter" idx="11"/>
          </p:nvPr>
        </p:nvSpPr>
        <p:spPr>
          <a:xfrm>
            <a:off x="457201" y="6472989"/>
            <a:ext cx="7916778" cy="184318"/>
          </a:xfrm>
        </p:spPr>
        <p:txBody>
          <a:bodyPr/>
          <a:lstStyle>
            <a:lvl1pPr>
              <a:defRPr b="1">
                <a:solidFill>
                  <a:schemeClr val="accent1"/>
                </a:solidFill>
              </a:defRPr>
            </a:lvl1pPr>
          </a:lstStyle>
          <a:p>
            <a:r>
              <a:rPr lang="en-US" dirty="0"/>
              <a:t>alleninstitute.org | brain-map.org</a:t>
            </a:r>
          </a:p>
        </p:txBody>
      </p:sp>
      <p:sp>
        <p:nvSpPr>
          <p:cNvPr id="19" name="Slide Number Placeholder 4"/>
          <p:cNvSpPr>
            <a:spLocks noGrp="1"/>
          </p:cNvSpPr>
          <p:nvPr>
            <p:ph type="sldNum" sz="quarter" idx="12"/>
          </p:nvPr>
        </p:nvSpPr>
        <p:spPr>
          <a:xfrm>
            <a:off x="40106" y="6472989"/>
            <a:ext cx="296778" cy="184318"/>
          </a:xfrm>
        </p:spPr>
        <p:txBody>
          <a:bodyPr/>
          <a:lstStyle>
            <a:lvl1pPr>
              <a:defRPr b="1">
                <a:solidFill>
                  <a:schemeClr val="accent1"/>
                </a:solidFill>
              </a:defRPr>
            </a:lvl1pPr>
          </a:lstStyle>
          <a:p>
            <a:fld id="{50FD97DE-01AB-4708-81E4-3268D90D61F9}" type="slidenum">
              <a:rPr lang="en-US" smtClean="0"/>
              <a:pPr/>
              <a:t>‹#›</a:t>
            </a:fld>
            <a:endParaRPr lang="en-US"/>
          </a:p>
        </p:txBody>
      </p:sp>
      <p:sp>
        <p:nvSpPr>
          <p:cNvPr id="20" name="TextBox 19"/>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accent1"/>
                </a:solidFill>
              </a:rPr>
              <a:t>|</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6" y="6422364"/>
            <a:ext cx="254245" cy="250856"/>
          </a:xfrm>
          <a:prstGeom prst="rect">
            <a:avLst/>
          </a:prstGeom>
        </p:spPr>
      </p:pic>
    </p:spTree>
    <p:extLst>
      <p:ext uri="{BB962C8B-B14F-4D97-AF65-F5344CB8AC3E}">
        <p14:creationId xmlns:p14="http://schemas.microsoft.com/office/powerpoint/2010/main" val="172398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256173"/>
            <a:ext cx="7772400" cy="62865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85800" y="1125955"/>
            <a:ext cx="7772400" cy="504031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7201" y="6472989"/>
            <a:ext cx="7916778" cy="184318"/>
          </a:xfrm>
          <a:prstGeom prst="rect">
            <a:avLst/>
          </a:prstGeom>
        </p:spPr>
        <p:txBody>
          <a:bodyPr vert="horz" lIns="0" tIns="0" rIns="0" bIns="0" rtlCol="0" anchor="b" anchorCtr="0"/>
          <a:lstStyle>
            <a:lvl1pPr algn="l">
              <a:defRPr sz="800">
                <a:solidFill>
                  <a:schemeClr val="tx1">
                    <a:lumMod val="65000"/>
                    <a:lumOff val="35000"/>
                  </a:schemeClr>
                </a:solidFill>
              </a:defRPr>
            </a:lvl1pPr>
          </a:lstStyle>
          <a:p>
            <a:r>
              <a:rPr lang="en-US"/>
              <a:t>alleninstitute.org | brain-map.org</a:t>
            </a:r>
            <a:endParaRPr lang="en-US" dirty="0"/>
          </a:p>
        </p:txBody>
      </p:sp>
      <p:sp>
        <p:nvSpPr>
          <p:cNvPr id="6" name="Slide Number Placeholder 5"/>
          <p:cNvSpPr>
            <a:spLocks noGrp="1"/>
          </p:cNvSpPr>
          <p:nvPr>
            <p:ph type="sldNum" sz="quarter" idx="4"/>
          </p:nvPr>
        </p:nvSpPr>
        <p:spPr>
          <a:xfrm>
            <a:off x="40106" y="6472989"/>
            <a:ext cx="296778" cy="184318"/>
          </a:xfrm>
          <a:prstGeom prst="rect">
            <a:avLst/>
          </a:prstGeom>
        </p:spPr>
        <p:txBody>
          <a:bodyPr vert="horz" lIns="0" tIns="0" rIns="0" bIns="0" rtlCol="0" anchor="b" anchorCtr="0"/>
          <a:lstStyle>
            <a:lvl1pPr algn="r">
              <a:defRPr sz="800">
                <a:solidFill>
                  <a:schemeClr val="tx1">
                    <a:lumMod val="65000"/>
                    <a:lumOff val="35000"/>
                  </a:schemeClr>
                </a:solidFill>
              </a:defRPr>
            </a:lvl1pPr>
          </a:lstStyle>
          <a:p>
            <a:fld id="{50FD97DE-01AB-4708-81E4-3268D90D61F9}" type="slidenum">
              <a:rPr lang="en-US" smtClean="0"/>
              <a:pPr/>
              <a:t>‹#›</a:t>
            </a:fld>
            <a:endParaRPr lang="en-US" dirty="0"/>
          </a:p>
        </p:txBody>
      </p:sp>
    </p:spTree>
    <p:extLst>
      <p:ext uri="{BB962C8B-B14F-4D97-AF65-F5344CB8AC3E}">
        <p14:creationId xmlns:p14="http://schemas.microsoft.com/office/powerpoint/2010/main" val="4081651009"/>
      </p:ext>
    </p:extLst>
  </p:cSld>
  <p:clrMap bg1="lt1" tx1="dk1" bg2="lt2" tx2="dk2" accent1="accent1" accent2="accent2" accent3="accent3" accent4="accent4" accent5="accent5" accent6="accent6" hlink="hlink" folHlink="folHlink"/>
  <p:sldLayoutIdLst>
    <p:sldLayoutId id="2147483649" r:id="rId1"/>
    <p:sldLayoutId id="2147483674" r:id="rId2"/>
    <p:sldLayoutId id="2147483675" r:id="rId3"/>
    <p:sldLayoutId id="2147483676" r:id="rId4"/>
    <p:sldLayoutId id="2147483650" r:id="rId5"/>
    <p:sldLayoutId id="2147483660" r:id="rId6"/>
    <p:sldLayoutId id="2147483678" r:id="rId7"/>
    <p:sldLayoutId id="2147483679" r:id="rId8"/>
    <p:sldLayoutId id="2147483664" r:id="rId9"/>
    <p:sldLayoutId id="2147483671" r:id="rId10"/>
    <p:sldLayoutId id="2147483666" r:id="rId11"/>
    <p:sldLayoutId id="2147483672" r:id="rId12"/>
    <p:sldLayoutId id="2147483680" r:id="rId13"/>
    <p:sldLayoutId id="2147483681"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914400" rtl="0" eaLnBrk="1" latinLnBrk="0" hangingPunct="1">
        <a:spcBef>
          <a:spcPct val="0"/>
        </a:spcBef>
        <a:buNone/>
        <a:defRPr sz="2600" b="1" kern="1200">
          <a:solidFill>
            <a:schemeClr val="tx2"/>
          </a:solidFill>
          <a:latin typeface="+mj-lt"/>
          <a:ea typeface="+mj-ea"/>
          <a:cs typeface="+mj-cs"/>
        </a:defRPr>
      </a:lvl1pPr>
    </p:titleStyle>
    <p:bodyStyle>
      <a:lvl1pPr marL="233363" indent="-233363" algn="l" defTabSz="914400" rtl="0" eaLnBrk="1" latinLnBrk="0" hangingPunct="1">
        <a:spcBef>
          <a:spcPts val="600"/>
        </a:spcBef>
        <a:spcAft>
          <a:spcPts val="300"/>
        </a:spcAft>
        <a:buFont typeface="Arial" panose="020B0604020202020204" pitchFamily="34" charset="0"/>
        <a:buChar char="•"/>
        <a:defRPr sz="1600" kern="1200">
          <a:solidFill>
            <a:schemeClr val="accent1"/>
          </a:solidFill>
          <a:latin typeface="+mn-lt"/>
          <a:ea typeface="+mn-ea"/>
          <a:cs typeface="+mn-cs"/>
        </a:defRPr>
      </a:lvl1pPr>
      <a:lvl2pPr marL="457200" indent="-223838" algn="l" defTabSz="914400" rtl="0" eaLnBrk="1" latinLnBrk="0" hangingPunct="1">
        <a:spcBef>
          <a:spcPts val="600"/>
        </a:spcBef>
        <a:spcAft>
          <a:spcPts val="300"/>
        </a:spcAft>
        <a:buFont typeface="Arial" panose="020B0604020202020204" pitchFamily="34" charset="0"/>
        <a:buChar char="–"/>
        <a:defRPr sz="1400" kern="1200">
          <a:solidFill>
            <a:schemeClr val="accent1"/>
          </a:solidFill>
          <a:latin typeface="+mn-lt"/>
          <a:ea typeface="+mn-ea"/>
          <a:cs typeface="+mn-cs"/>
        </a:defRPr>
      </a:lvl2pPr>
      <a:lvl3pPr marL="690563" indent="-177800" algn="l" defTabSz="914400" rtl="0" eaLnBrk="1" latinLnBrk="0" hangingPunct="1">
        <a:spcBef>
          <a:spcPts val="600"/>
        </a:spcBef>
        <a:spcAft>
          <a:spcPts val="300"/>
        </a:spcAft>
        <a:buFont typeface="Arial" panose="020B0604020202020204" pitchFamily="34" charset="0"/>
        <a:buChar char="•"/>
        <a:defRPr sz="1200" kern="1200">
          <a:solidFill>
            <a:schemeClr val="accent1"/>
          </a:solidFill>
          <a:latin typeface="+mn-lt"/>
          <a:ea typeface="+mn-ea"/>
          <a:cs typeface="+mn-cs"/>
        </a:defRPr>
      </a:lvl3pPr>
      <a:lvl4pPr marL="914400" indent="-223838" algn="l" defTabSz="914400" rtl="0" eaLnBrk="1" latinLnBrk="0" hangingPunct="1">
        <a:spcBef>
          <a:spcPts val="600"/>
        </a:spcBef>
        <a:spcAft>
          <a:spcPts val="300"/>
        </a:spcAft>
        <a:buFont typeface="Arial" panose="020B0604020202020204" pitchFamily="34" charset="0"/>
        <a:buChar char="–"/>
        <a:defRPr sz="1100" kern="1200">
          <a:solidFill>
            <a:schemeClr val="accent1"/>
          </a:solidFill>
          <a:latin typeface="+mn-lt"/>
          <a:ea typeface="+mn-ea"/>
          <a:cs typeface="+mn-cs"/>
        </a:defRPr>
      </a:lvl4pPr>
      <a:lvl5pPr marL="1147763" indent="-233363" algn="l" defTabSz="914400" rtl="0" eaLnBrk="1" latinLnBrk="0" hangingPunct="1">
        <a:spcBef>
          <a:spcPts val="600"/>
        </a:spcBef>
        <a:spcAft>
          <a:spcPts val="300"/>
        </a:spcAft>
        <a:buFont typeface="Arial" panose="020B0604020202020204" pitchFamily="34" charset="0"/>
        <a:buChar char="»"/>
        <a:defRPr sz="1100" kern="1200">
          <a:solidFill>
            <a:schemeClr val="accent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2" userDrawn="1">
          <p15:clr>
            <a:srgbClr val="F26B43"/>
          </p15:clr>
        </p15:guide>
        <p15:guide id="2" pos="5328" userDrawn="1">
          <p15:clr>
            <a:srgbClr val="F26B43"/>
          </p15:clr>
        </p15:guide>
        <p15:guide id="3" orient="horz" pos="288" userDrawn="1">
          <p15:clr>
            <a:srgbClr val="F26B43"/>
          </p15:clr>
        </p15:guide>
        <p15:guide id="4"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hyperlink" Target="https://www.flickr.com/photos/toolstop/4420180838"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egelfan2/RADS_coding_classe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3.png"/><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5.png"/><Relationship Id="rId1" Type="http://schemas.openxmlformats.org/officeDocument/2006/relationships/slideLayout" Target="../slideLayouts/slideLayout5.xml"/><Relationship Id="rId5" Type="http://schemas.openxmlformats.org/officeDocument/2006/relationships/image" Target="../media/image44.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4.png"/><Relationship Id="rId7"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hyperlink" Target="http://sciencestockphotos.com/free/chemistry/slides/universal_indicator_solution_chemistry.html" TargetMode="External"/><Relationship Id="rId5" Type="http://schemas.openxmlformats.org/officeDocument/2006/relationships/image" Target="../media/image55.jpeg"/><Relationship Id="rId4" Type="http://schemas.openxmlformats.org/officeDocument/2006/relationships/hyperlink" Target="https://tophat.com/marketplace/social-science/psychology/textbooks/oer-emotions-and-motivation-noba-project/1901/68554/"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hyperlink" Target="https://docs.python.org/3/" TargetMode="Externa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tiff"/><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 to Programming</a:t>
            </a:r>
          </a:p>
        </p:txBody>
      </p:sp>
      <p:sp>
        <p:nvSpPr>
          <p:cNvPr id="3" name="Subtitle 2"/>
          <p:cNvSpPr>
            <a:spLocks noGrp="1"/>
          </p:cNvSpPr>
          <p:nvPr>
            <p:ph type="subTitle" idx="1"/>
          </p:nvPr>
        </p:nvSpPr>
        <p:spPr>
          <a:xfrm>
            <a:off x="685800" y="2763785"/>
            <a:ext cx="7772400" cy="838199"/>
          </a:xfrm>
        </p:spPr>
        <p:txBody>
          <a:bodyPr/>
          <a:lstStyle/>
          <a:p>
            <a:r>
              <a:rPr lang="en-US" dirty="0"/>
              <a:t>Class 2: Let’s get moving!</a:t>
            </a:r>
          </a:p>
          <a:p>
            <a:endParaRPr lang="en-US" dirty="0"/>
          </a:p>
          <a:p>
            <a:endParaRPr lang="en-US" dirty="0"/>
          </a:p>
        </p:txBody>
      </p:sp>
      <p:sp>
        <p:nvSpPr>
          <p:cNvPr id="4" name="Text Placeholder 3"/>
          <p:cNvSpPr>
            <a:spLocks noGrp="1"/>
          </p:cNvSpPr>
          <p:nvPr>
            <p:ph type="body" sz="quarter" idx="13"/>
          </p:nvPr>
        </p:nvSpPr>
        <p:spPr/>
        <p:txBody>
          <a:bodyPr/>
          <a:lstStyle/>
          <a:p>
            <a:r>
              <a:rPr lang="en-US" dirty="0"/>
              <a:t>Emily Gelfand</a:t>
            </a:r>
          </a:p>
          <a:p>
            <a:r>
              <a:rPr lang="en-US" dirty="0"/>
              <a:t>Emily Joyce</a:t>
            </a:r>
          </a:p>
        </p:txBody>
      </p:sp>
      <p:sp>
        <p:nvSpPr>
          <p:cNvPr id="5" name="Text Placeholder 4"/>
          <p:cNvSpPr>
            <a:spLocks noGrp="1"/>
          </p:cNvSpPr>
          <p:nvPr>
            <p:ph type="body" sz="quarter" idx="14"/>
          </p:nvPr>
        </p:nvSpPr>
        <p:spPr/>
        <p:txBody>
          <a:bodyPr/>
          <a:lstStyle/>
          <a:p>
            <a:r>
              <a:rPr lang="en-US" dirty="0"/>
              <a:t>November 2021</a:t>
            </a:r>
          </a:p>
        </p:txBody>
      </p:sp>
    </p:spTree>
    <p:extLst>
      <p:ext uri="{BB962C8B-B14F-4D97-AF65-F5344CB8AC3E}">
        <p14:creationId xmlns:p14="http://schemas.microsoft.com/office/powerpoint/2010/main" val="321705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a:t>
            </a:r>
          </a:p>
        </p:txBody>
      </p:sp>
      <p:sp>
        <p:nvSpPr>
          <p:cNvPr id="11" name="Text Placeholder 10"/>
          <p:cNvSpPr>
            <a:spLocks noGrp="1"/>
          </p:cNvSpPr>
          <p:nvPr>
            <p:ph type="body" sz="quarter" idx="13"/>
          </p:nvPr>
        </p:nvSpPr>
        <p:spPr/>
        <p:txBody>
          <a:bodyPr>
            <a:normAutofit/>
          </a:bodyPr>
          <a:lstStyle/>
          <a:p>
            <a:r>
              <a:rPr lang="en-US" b="0" dirty="0"/>
              <a:t>Regardless of which data type you’re using, at some point, you’ll want your code to actually do something (don’t we all). In order to run anything, what you’ll have to do is store information in what’s called a variable, or a way of telling your computer what data to store.</a:t>
            </a:r>
          </a:p>
          <a:p>
            <a:r>
              <a:rPr lang="en-US" b="0" dirty="0"/>
              <a:t>Variables can be named whatever you want, but beware of falling into a few classic traps:</a:t>
            </a:r>
          </a:p>
          <a:p>
            <a:pPr marL="457200" indent="-457200">
              <a:buFont typeface="+mj-lt"/>
              <a:buAutoNum type="arabicPeriod"/>
            </a:pPr>
            <a:r>
              <a:rPr lang="en-US" b="0" dirty="0"/>
              <a:t>Python (and most other languages) have something called “Keywords”, or words that can’t be used as variable names, function names, or other identifiers, as they’re used to define the structure of the language itself (more on that later)</a:t>
            </a:r>
          </a:p>
          <a:p>
            <a:pPr marL="457200" indent="-457200">
              <a:buFont typeface="+mj-lt"/>
              <a:buAutoNum type="arabicPeriod"/>
            </a:pPr>
            <a:r>
              <a:rPr lang="en-US" b="0" dirty="0"/>
              <a:t>If you name a variable a single letter when writing code someone else might ever have to look at, you’re going straight to heck.</a:t>
            </a:r>
          </a:p>
        </p:txBody>
      </p:sp>
      <p:sp>
        <p:nvSpPr>
          <p:cNvPr id="4" name="Footer Placeholder 3"/>
          <p:cNvSpPr>
            <a:spLocks noGrp="1"/>
          </p:cNvSpPr>
          <p:nvPr>
            <p:ph type="ftr" sz="quarter" idx="11"/>
          </p:nvPr>
        </p:nvSpPr>
        <p:spPr/>
        <p:txBody>
          <a:bodyPr/>
          <a:lstStyle/>
          <a:p>
            <a:r>
              <a:rPr lang="en-US" dirty="0"/>
              <a:t>alleninstitute.org | brain-map.org</a:t>
            </a:r>
          </a:p>
        </p:txBody>
      </p:sp>
      <p:sp>
        <p:nvSpPr>
          <p:cNvPr id="5" name="Slide Number Placeholder 4"/>
          <p:cNvSpPr>
            <a:spLocks noGrp="1"/>
          </p:cNvSpPr>
          <p:nvPr>
            <p:ph type="sldNum" sz="quarter" idx="12"/>
          </p:nvPr>
        </p:nvSpPr>
        <p:spPr/>
        <p:txBody>
          <a:bodyPr/>
          <a:lstStyle/>
          <a:p>
            <a:fld id="{50FD97DE-01AB-4708-81E4-3268D90D61F9}" type="slidenum">
              <a:rPr lang="en-US" smtClean="0"/>
              <a:pPr/>
              <a:t>10</a:t>
            </a:fld>
            <a:endParaRPr lang="en-US"/>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7023" y="5502275"/>
            <a:ext cx="2409954" cy="1355725"/>
          </a:xfrm>
          <a:prstGeom prst="rect">
            <a:avLst/>
          </a:prstGeom>
        </p:spPr>
      </p:pic>
    </p:spTree>
    <p:extLst>
      <p:ext uri="{BB962C8B-B14F-4D97-AF65-F5344CB8AC3E}">
        <p14:creationId xmlns:p14="http://schemas.microsoft.com/office/powerpoint/2010/main" val="62937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How can I hold all this information?</a:t>
            </a:r>
          </a:p>
        </p:txBody>
      </p:sp>
      <p:sp>
        <p:nvSpPr>
          <p:cNvPr id="11" name="Text Placeholder 10"/>
          <p:cNvSpPr>
            <a:spLocks noGrp="1"/>
          </p:cNvSpPr>
          <p:nvPr>
            <p:ph type="body" sz="quarter" idx="13"/>
          </p:nvPr>
        </p:nvSpPr>
        <p:spPr/>
        <p:txBody>
          <a:bodyPr>
            <a:normAutofit lnSpcReduction="10000"/>
          </a:bodyPr>
          <a:lstStyle/>
          <a:p>
            <a:r>
              <a:rPr lang="en-US" b="0" dirty="0"/>
              <a:t>The previous data types we talked about, stored as variables. Python is a flexible language, which means that it doesn’t make you tell it what data type each variable will be – you just store the variable*</a:t>
            </a:r>
            <a:endParaRPr lang="en-US" dirty="0"/>
          </a:p>
          <a:p>
            <a:endParaRPr lang="en-US" dirty="0"/>
          </a:p>
          <a:p>
            <a:endParaRPr lang="en-US" dirty="0"/>
          </a:p>
          <a:p>
            <a:endParaRPr lang="en-US" dirty="0"/>
          </a:p>
          <a:p>
            <a:endParaRPr lang="en-US" dirty="0"/>
          </a:p>
          <a:p>
            <a:endParaRPr lang="en-US" dirty="0"/>
          </a:p>
          <a:p>
            <a:endParaRPr lang="en-US" dirty="0"/>
          </a:p>
          <a:p>
            <a:endParaRPr lang="en-US" sz="1600" b="0" dirty="0"/>
          </a:p>
          <a:p>
            <a:r>
              <a:rPr lang="en-US" sz="1600" b="0" dirty="0"/>
              <a:t>*When writing more complex code in python, such as a larger program or a program that might be used or read by multiple people, it’s considered best practices to declare what “type” you intend a variable to be. This makes the code easier to read and easier to debug. However, when writing one-off scripts, it’s not as critical to do.</a:t>
            </a:r>
          </a:p>
        </p:txBody>
      </p:sp>
      <p:sp>
        <p:nvSpPr>
          <p:cNvPr id="8" name="Footer Placeholder 7"/>
          <p:cNvSpPr>
            <a:spLocks noGrp="1"/>
          </p:cNvSpPr>
          <p:nvPr>
            <p:ph type="ftr" sz="quarter" idx="11"/>
          </p:nvPr>
        </p:nvSpPr>
        <p:spPr/>
        <p:txBody>
          <a:bodyPr/>
          <a:lstStyle/>
          <a:p>
            <a:r>
              <a:rPr lang="en-US"/>
              <a:t>alleninstitute.org | brain-map.org</a:t>
            </a:r>
            <a:endParaRPr lang="en-US" dirty="0"/>
          </a:p>
        </p:txBody>
      </p:sp>
      <p:sp>
        <p:nvSpPr>
          <p:cNvPr id="9" name="Slide Number Placeholder 8"/>
          <p:cNvSpPr>
            <a:spLocks noGrp="1"/>
          </p:cNvSpPr>
          <p:nvPr>
            <p:ph type="sldNum" sz="quarter" idx="12"/>
          </p:nvPr>
        </p:nvSpPr>
        <p:spPr/>
        <p:txBody>
          <a:bodyPr/>
          <a:lstStyle/>
          <a:p>
            <a:fld id="{50FD97DE-01AB-4708-81E4-3268D90D61F9}" type="slidenum">
              <a:rPr lang="en-US" smtClean="0"/>
              <a:pPr/>
              <a:t>11</a:t>
            </a:fld>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313" y="2339060"/>
            <a:ext cx="6609511" cy="2333983"/>
          </a:xfrm>
          <a:prstGeom prst="rect">
            <a:avLst/>
          </a:prstGeom>
        </p:spPr>
      </p:pic>
      <p:pic>
        <p:nvPicPr>
          <p:cNvPr id="14" name="Picture Placeholder 11"/>
          <p:cNvPicPr>
            <a:picLocks noChangeAspect="1"/>
          </p:cNvPicPr>
          <p:nvPr/>
        </p:nvPicPr>
        <p:blipFill>
          <a:blip r:embed="rId4"/>
          <a:srcRect t="7531" b="7531"/>
          <a:stretch>
            <a:fillRect/>
          </a:stretch>
        </p:blipFill>
        <p:spPr>
          <a:xfrm>
            <a:off x="5446643" y="2995029"/>
            <a:ext cx="2161841" cy="1891610"/>
          </a:xfrm>
          <a:prstGeom prst="rect">
            <a:avLst/>
          </a:prstGeom>
        </p:spPr>
      </p:pic>
    </p:spTree>
    <p:extLst>
      <p:ext uri="{BB962C8B-B14F-4D97-AF65-F5344CB8AC3E}">
        <p14:creationId xmlns:p14="http://schemas.microsoft.com/office/powerpoint/2010/main" val="515353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SOLO Practice #1</a:t>
            </a:r>
          </a:p>
        </p:txBody>
      </p:sp>
      <p:sp>
        <p:nvSpPr>
          <p:cNvPr id="3" name="Text Placeholder 2"/>
          <p:cNvSpPr>
            <a:spLocks noGrp="1"/>
          </p:cNvSpPr>
          <p:nvPr>
            <p:ph type="body" idx="1"/>
          </p:nvPr>
        </p:nvSpPr>
        <p:spPr/>
        <p:txBody>
          <a:bodyPr>
            <a:normAutofit/>
          </a:bodyPr>
          <a:lstStyle/>
          <a:p>
            <a:r>
              <a:rPr lang="en-US" dirty="0"/>
              <a:t>S</a:t>
            </a:r>
            <a:r>
              <a:rPr lang="en-US" b="0" dirty="0"/>
              <a:t>olve and save the result of 23 * 71 as a variable </a:t>
            </a:r>
          </a:p>
          <a:p>
            <a:r>
              <a:rPr lang="en-US" dirty="0"/>
              <a:t>Now solve and save the result of 6 to the power of 3 as another, differently named variable</a:t>
            </a:r>
            <a:endParaRPr lang="en-US" b="0" dirty="0"/>
          </a:p>
          <a:p>
            <a:r>
              <a:rPr lang="en-US" b="0" dirty="0"/>
              <a:t>Finally, check if the second result is greater than the first result and print the final answer!</a:t>
            </a:r>
            <a:endParaRPr lang="en-US" dirty="0"/>
          </a:p>
          <a:p>
            <a:endParaRPr lang="en-US" dirty="0"/>
          </a:p>
          <a:p>
            <a:endParaRPr lang="en-US" b="0" dirty="0"/>
          </a:p>
        </p:txBody>
      </p:sp>
      <p:sp>
        <p:nvSpPr>
          <p:cNvPr id="4" name="Footer Placeholder 3"/>
          <p:cNvSpPr>
            <a:spLocks noGrp="1"/>
          </p:cNvSpPr>
          <p:nvPr>
            <p:ph type="ftr" sz="quarter" idx="11"/>
          </p:nvPr>
        </p:nvSpPr>
        <p:spPr/>
        <p:txBody>
          <a:bodyPr/>
          <a:lstStyle/>
          <a:p>
            <a:r>
              <a:rPr lang="en-US"/>
              <a:t>alleninstitute.org | brain-map.org</a:t>
            </a:r>
            <a:endParaRPr lang="en-US" dirty="0"/>
          </a:p>
        </p:txBody>
      </p:sp>
      <p:sp>
        <p:nvSpPr>
          <p:cNvPr id="5" name="Slide Number Placeholder 4"/>
          <p:cNvSpPr>
            <a:spLocks noGrp="1"/>
          </p:cNvSpPr>
          <p:nvPr>
            <p:ph type="sldNum" sz="quarter" idx="12"/>
          </p:nvPr>
        </p:nvSpPr>
        <p:spPr/>
        <p:txBody>
          <a:bodyPr/>
          <a:lstStyle/>
          <a:p>
            <a:fld id="{50FD97DE-01AB-4708-81E4-3268D90D61F9}" type="slidenum">
              <a:rPr lang="en-US" smtClean="0"/>
              <a:pPr/>
              <a:t>12</a:t>
            </a:fld>
            <a:endParaRPr lang="en-US"/>
          </a:p>
        </p:txBody>
      </p:sp>
    </p:spTree>
    <p:extLst>
      <p:ext uri="{BB962C8B-B14F-4D97-AF65-F5344CB8AC3E}">
        <p14:creationId xmlns:p14="http://schemas.microsoft.com/office/powerpoint/2010/main" val="4153811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22DF2-01D7-4B1E-8564-2DE23FB741B6}"/>
              </a:ext>
            </a:extLst>
          </p:cNvPr>
          <p:cNvSpPr>
            <a:spLocks noGrp="1"/>
          </p:cNvSpPr>
          <p:nvPr>
            <p:ph type="title"/>
          </p:nvPr>
        </p:nvSpPr>
        <p:spPr>
          <a:xfrm>
            <a:off x="771433" y="429061"/>
            <a:ext cx="7772400" cy="841102"/>
          </a:xfrm>
        </p:spPr>
        <p:txBody>
          <a:bodyPr/>
          <a:lstStyle/>
          <a:p>
            <a:r>
              <a:rPr lang="en-US" sz="3200" dirty="0"/>
              <a:t>Exercise 1 – What cell type is this neuron?</a:t>
            </a:r>
          </a:p>
        </p:txBody>
      </p:sp>
      <p:sp>
        <p:nvSpPr>
          <p:cNvPr id="3" name="Text Placeholder 2">
            <a:extLst>
              <a:ext uri="{FF2B5EF4-FFF2-40B4-BE49-F238E27FC236}">
                <a16:creationId xmlns:a16="http://schemas.microsoft.com/office/drawing/2014/main" id="{B452F144-B433-478A-89D8-42A02242A485}"/>
              </a:ext>
            </a:extLst>
          </p:cNvPr>
          <p:cNvSpPr>
            <a:spLocks noGrp="1"/>
          </p:cNvSpPr>
          <p:nvPr>
            <p:ph type="body" idx="1"/>
          </p:nvPr>
        </p:nvSpPr>
        <p:spPr>
          <a:xfrm>
            <a:off x="685800" y="1403445"/>
            <a:ext cx="7772400" cy="841102"/>
          </a:xfrm>
        </p:spPr>
        <p:txBody>
          <a:bodyPr>
            <a:normAutofit/>
          </a:bodyPr>
          <a:lstStyle/>
          <a:p>
            <a:r>
              <a:rPr lang="en-US" dirty="0"/>
              <a:t>You come across a neuron that you are not familiar with, and you need to figure out what cell type it belongs to. </a:t>
            </a:r>
          </a:p>
        </p:txBody>
      </p:sp>
      <p:sp>
        <p:nvSpPr>
          <p:cNvPr id="4" name="Footer Placeholder 3">
            <a:extLst>
              <a:ext uri="{FF2B5EF4-FFF2-40B4-BE49-F238E27FC236}">
                <a16:creationId xmlns:a16="http://schemas.microsoft.com/office/drawing/2014/main" id="{D06CD44B-9272-4CA5-AFFC-3E266DF4CB69}"/>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ADC9EFA2-1F1E-46AC-9CC0-4FFC4B0C26CB}"/>
              </a:ext>
            </a:extLst>
          </p:cNvPr>
          <p:cNvSpPr>
            <a:spLocks noGrp="1"/>
          </p:cNvSpPr>
          <p:nvPr>
            <p:ph type="sldNum" sz="quarter" idx="12"/>
          </p:nvPr>
        </p:nvSpPr>
        <p:spPr/>
        <p:txBody>
          <a:bodyPr/>
          <a:lstStyle/>
          <a:p>
            <a:fld id="{50FD97DE-01AB-4708-81E4-3268D90D61F9}" type="slidenum">
              <a:rPr lang="en-US" smtClean="0"/>
              <a:pPr/>
              <a:t>13</a:t>
            </a:fld>
            <a:endParaRPr lang="en-US"/>
          </a:p>
        </p:txBody>
      </p:sp>
      <p:pic>
        <p:nvPicPr>
          <p:cNvPr id="8" name="Picture 7" descr="A close-up of a leaf&#10;&#10;Description automatically generated with medium confidence">
            <a:extLst>
              <a:ext uri="{FF2B5EF4-FFF2-40B4-BE49-F238E27FC236}">
                <a16:creationId xmlns:a16="http://schemas.microsoft.com/office/drawing/2014/main" id="{70267DFC-84DD-D045-A1D1-AD5867949B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2244547"/>
            <a:ext cx="8610600" cy="4051300"/>
          </a:xfrm>
          <a:prstGeom prst="rect">
            <a:avLst/>
          </a:prstGeom>
        </p:spPr>
      </p:pic>
    </p:spTree>
    <p:extLst>
      <p:ext uri="{BB962C8B-B14F-4D97-AF65-F5344CB8AC3E}">
        <p14:creationId xmlns:p14="http://schemas.microsoft.com/office/powerpoint/2010/main" val="257167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22DF2-01D7-4B1E-8564-2DE23FB741B6}"/>
              </a:ext>
            </a:extLst>
          </p:cNvPr>
          <p:cNvSpPr>
            <a:spLocks noGrp="1"/>
          </p:cNvSpPr>
          <p:nvPr>
            <p:ph type="title"/>
          </p:nvPr>
        </p:nvSpPr>
        <p:spPr>
          <a:xfrm>
            <a:off x="771433" y="429061"/>
            <a:ext cx="7772400" cy="841102"/>
          </a:xfrm>
        </p:spPr>
        <p:txBody>
          <a:bodyPr/>
          <a:lstStyle/>
          <a:p>
            <a:r>
              <a:rPr lang="en-US" sz="3200" dirty="0"/>
              <a:t>Exercise 1 – What cell type is this?</a:t>
            </a:r>
          </a:p>
        </p:txBody>
      </p:sp>
      <p:sp>
        <p:nvSpPr>
          <p:cNvPr id="3" name="Text Placeholder 2">
            <a:extLst>
              <a:ext uri="{FF2B5EF4-FFF2-40B4-BE49-F238E27FC236}">
                <a16:creationId xmlns:a16="http://schemas.microsoft.com/office/drawing/2014/main" id="{B452F144-B433-478A-89D8-42A02242A485}"/>
              </a:ext>
            </a:extLst>
          </p:cNvPr>
          <p:cNvSpPr>
            <a:spLocks noGrp="1"/>
          </p:cNvSpPr>
          <p:nvPr>
            <p:ph type="body" idx="1"/>
          </p:nvPr>
        </p:nvSpPr>
        <p:spPr>
          <a:xfrm>
            <a:off x="685800" y="1403445"/>
            <a:ext cx="7772400" cy="841102"/>
          </a:xfrm>
        </p:spPr>
        <p:txBody>
          <a:bodyPr>
            <a:normAutofit/>
          </a:bodyPr>
          <a:lstStyle/>
          <a:p>
            <a:r>
              <a:rPr lang="en-US" dirty="0"/>
              <a:t>Luckily, your lab has a decision tree that helps you to figure out which cell type a given neuron is! </a:t>
            </a:r>
          </a:p>
        </p:txBody>
      </p:sp>
      <p:sp>
        <p:nvSpPr>
          <p:cNvPr id="4" name="Footer Placeholder 3">
            <a:extLst>
              <a:ext uri="{FF2B5EF4-FFF2-40B4-BE49-F238E27FC236}">
                <a16:creationId xmlns:a16="http://schemas.microsoft.com/office/drawing/2014/main" id="{D06CD44B-9272-4CA5-AFFC-3E266DF4CB69}"/>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ADC9EFA2-1F1E-46AC-9CC0-4FFC4B0C26CB}"/>
              </a:ext>
            </a:extLst>
          </p:cNvPr>
          <p:cNvSpPr>
            <a:spLocks noGrp="1"/>
          </p:cNvSpPr>
          <p:nvPr>
            <p:ph type="sldNum" sz="quarter" idx="12"/>
          </p:nvPr>
        </p:nvSpPr>
        <p:spPr/>
        <p:txBody>
          <a:bodyPr/>
          <a:lstStyle/>
          <a:p>
            <a:fld id="{50FD97DE-01AB-4708-81E4-3268D90D61F9}" type="slidenum">
              <a:rPr lang="en-US" smtClean="0"/>
              <a:pPr/>
              <a:t>14</a:t>
            </a:fld>
            <a:endParaRPr lang="en-US"/>
          </a:p>
        </p:txBody>
      </p:sp>
      <p:pic>
        <p:nvPicPr>
          <p:cNvPr id="7" name="Picture 6" descr="Diagram&#10;&#10;Description automatically generated">
            <a:extLst>
              <a:ext uri="{FF2B5EF4-FFF2-40B4-BE49-F238E27FC236}">
                <a16:creationId xmlns:a16="http://schemas.microsoft.com/office/drawing/2014/main" id="{25770D28-9EAD-CA4F-852D-01B14C5B0056}"/>
              </a:ext>
            </a:extLst>
          </p:cNvPr>
          <p:cNvPicPr>
            <a:picLocks noChangeAspect="1"/>
          </p:cNvPicPr>
          <p:nvPr/>
        </p:nvPicPr>
        <p:blipFill rotWithShape="1">
          <a:blip r:embed="rId3">
            <a:extLst>
              <a:ext uri="{28A0092B-C50C-407E-A947-70E740481C1C}">
                <a14:useLocalDpi xmlns:a14="http://schemas.microsoft.com/office/drawing/2010/main" val="0"/>
              </a:ext>
            </a:extLst>
          </a:blip>
          <a:srcRect b="33199"/>
          <a:stretch/>
        </p:blipFill>
        <p:spPr>
          <a:xfrm>
            <a:off x="336884" y="2244547"/>
            <a:ext cx="4760955" cy="4115763"/>
          </a:xfrm>
          <a:prstGeom prst="rect">
            <a:avLst/>
          </a:prstGeom>
        </p:spPr>
      </p:pic>
      <p:sp>
        <p:nvSpPr>
          <p:cNvPr id="6" name="TextBox 5">
            <a:extLst>
              <a:ext uri="{FF2B5EF4-FFF2-40B4-BE49-F238E27FC236}">
                <a16:creationId xmlns:a16="http://schemas.microsoft.com/office/drawing/2014/main" id="{573B0A18-F08B-0A4E-99EF-6E44B11DEF7D}"/>
              </a:ext>
            </a:extLst>
          </p:cNvPr>
          <p:cNvSpPr txBox="1"/>
          <p:nvPr/>
        </p:nvSpPr>
        <p:spPr>
          <a:xfrm>
            <a:off x="5329339" y="2565596"/>
            <a:ext cx="3291840" cy="3105081"/>
          </a:xfrm>
          <a:prstGeom prst="rect">
            <a:avLst/>
          </a:prstGeom>
          <a:noFill/>
        </p:spPr>
        <p:txBody>
          <a:bodyPr wrap="square" rtlCol="0">
            <a:spAutoFit/>
          </a:bodyPr>
          <a:lstStyle/>
          <a:p>
            <a:r>
              <a:rPr lang="en-US" dirty="0">
                <a:solidFill>
                  <a:schemeClr val="bg1"/>
                </a:solidFill>
              </a:rPr>
              <a:t>We have all the information on this neuron that we might need to solve this problem and more:</a:t>
            </a:r>
          </a:p>
          <a:p>
            <a:pPr marL="285750" indent="-285750">
              <a:lnSpc>
                <a:spcPct val="150000"/>
              </a:lnSpc>
              <a:buFontTx/>
              <a:buChar char="-"/>
            </a:pPr>
            <a:r>
              <a:rPr lang="en-US" sz="1200" dirty="0">
                <a:solidFill>
                  <a:schemeClr val="bg1"/>
                </a:solidFill>
              </a:rPr>
              <a:t>Neuron id= 864691136423030063</a:t>
            </a:r>
          </a:p>
          <a:p>
            <a:pPr marL="285750" indent="-285750">
              <a:lnSpc>
                <a:spcPct val="150000"/>
              </a:lnSpc>
              <a:buFontTx/>
              <a:buChar char="-"/>
            </a:pPr>
            <a:r>
              <a:rPr lang="en-US" sz="1200" dirty="0">
                <a:solidFill>
                  <a:schemeClr val="bg1"/>
                </a:solidFill>
              </a:rPr>
              <a:t>size = 290710</a:t>
            </a:r>
          </a:p>
          <a:p>
            <a:pPr marL="285750" indent="-285750">
              <a:lnSpc>
                <a:spcPct val="150000"/>
              </a:lnSpc>
              <a:buFontTx/>
              <a:buChar char="-"/>
            </a:pPr>
            <a:r>
              <a:rPr lang="en-US" sz="1200" dirty="0">
                <a:solidFill>
                  <a:schemeClr val="bg1"/>
                </a:solidFill>
              </a:rPr>
              <a:t>Number of presynaptic sites= 79</a:t>
            </a:r>
          </a:p>
          <a:p>
            <a:pPr marL="285750" indent="-285750">
              <a:lnSpc>
                <a:spcPct val="150000"/>
              </a:lnSpc>
              <a:buFontTx/>
              <a:buChar char="-"/>
            </a:pPr>
            <a:r>
              <a:rPr lang="en-US" sz="1200" dirty="0">
                <a:solidFill>
                  <a:schemeClr val="bg1"/>
                </a:solidFill>
              </a:rPr>
              <a:t>Number of postsynaptic sites = 805</a:t>
            </a:r>
          </a:p>
          <a:p>
            <a:pPr marL="285750" indent="-285750">
              <a:lnSpc>
                <a:spcPct val="150000"/>
              </a:lnSpc>
              <a:buFontTx/>
              <a:buChar char="-"/>
            </a:pPr>
            <a:r>
              <a:rPr lang="en-US" sz="1200" dirty="0">
                <a:solidFill>
                  <a:schemeClr val="bg1"/>
                </a:solidFill>
              </a:rPr>
              <a:t>soma layer = 5</a:t>
            </a:r>
          </a:p>
          <a:p>
            <a:pPr marL="285750" indent="-285750">
              <a:lnSpc>
                <a:spcPct val="150000"/>
              </a:lnSpc>
              <a:buFontTx/>
              <a:buChar char="-"/>
            </a:pPr>
            <a:r>
              <a:rPr lang="en-US" sz="1200" dirty="0">
                <a:solidFill>
                  <a:schemeClr val="bg1"/>
                </a:solidFill>
              </a:rPr>
              <a:t>apical angle = 7.928</a:t>
            </a:r>
          </a:p>
          <a:p>
            <a:pPr marL="285750" indent="-285750">
              <a:lnSpc>
                <a:spcPct val="150000"/>
              </a:lnSpc>
              <a:buFontTx/>
              <a:buChar char="-"/>
            </a:pPr>
            <a:r>
              <a:rPr lang="en-US" sz="1200" dirty="0">
                <a:solidFill>
                  <a:schemeClr val="bg1"/>
                </a:solidFill>
              </a:rPr>
              <a:t>branch lengths = [ 7, 39,  2, … 41]</a:t>
            </a:r>
          </a:p>
        </p:txBody>
      </p:sp>
    </p:spTree>
    <p:extLst>
      <p:ext uri="{BB962C8B-B14F-4D97-AF65-F5344CB8AC3E}">
        <p14:creationId xmlns:p14="http://schemas.microsoft.com/office/powerpoint/2010/main" val="115006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8A56D-08A6-4E0A-AF22-BA51E312D83D}"/>
              </a:ext>
            </a:extLst>
          </p:cNvPr>
          <p:cNvSpPr>
            <a:spLocks noGrp="1"/>
          </p:cNvSpPr>
          <p:nvPr>
            <p:ph type="title"/>
          </p:nvPr>
        </p:nvSpPr>
        <p:spPr/>
        <p:txBody>
          <a:bodyPr/>
          <a:lstStyle/>
          <a:p>
            <a:r>
              <a:rPr lang="en-US" dirty="0"/>
              <a:t>New Information: tools for solving Exercise 1</a:t>
            </a:r>
          </a:p>
        </p:txBody>
      </p:sp>
      <p:sp>
        <p:nvSpPr>
          <p:cNvPr id="3" name="Text Placeholder 2">
            <a:extLst>
              <a:ext uri="{FF2B5EF4-FFF2-40B4-BE49-F238E27FC236}">
                <a16:creationId xmlns:a16="http://schemas.microsoft.com/office/drawing/2014/main" id="{CB8F4CD2-4F05-4B4F-A5DB-02628CAB0C0A}"/>
              </a:ext>
            </a:extLst>
          </p:cNvPr>
          <p:cNvSpPr>
            <a:spLocks noGrp="1"/>
          </p:cNvSpPr>
          <p:nvPr>
            <p:ph type="body" idx="1"/>
          </p:nvPr>
        </p:nvSpPr>
        <p:spPr/>
        <p:txBody>
          <a:bodyPr/>
          <a:lstStyle/>
          <a:p>
            <a:r>
              <a:rPr lang="en-US" dirty="0"/>
              <a:t>Comparison Operators</a:t>
            </a:r>
          </a:p>
          <a:p>
            <a:r>
              <a:rPr lang="en-US" dirty="0"/>
              <a:t>Functions</a:t>
            </a:r>
          </a:p>
          <a:p>
            <a:r>
              <a:rPr lang="en-US" dirty="0"/>
              <a:t>Python Built-In Functions</a:t>
            </a:r>
          </a:p>
        </p:txBody>
      </p:sp>
      <p:sp>
        <p:nvSpPr>
          <p:cNvPr id="4" name="Footer Placeholder 3">
            <a:extLst>
              <a:ext uri="{FF2B5EF4-FFF2-40B4-BE49-F238E27FC236}">
                <a16:creationId xmlns:a16="http://schemas.microsoft.com/office/drawing/2014/main" id="{CF1EA951-83A5-4F68-802B-09E2E19327C9}"/>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5C6108F8-7F5F-40F8-B67C-540E14BCB169}"/>
              </a:ext>
            </a:extLst>
          </p:cNvPr>
          <p:cNvSpPr>
            <a:spLocks noGrp="1"/>
          </p:cNvSpPr>
          <p:nvPr>
            <p:ph type="sldNum" sz="quarter" idx="12"/>
          </p:nvPr>
        </p:nvSpPr>
        <p:spPr/>
        <p:txBody>
          <a:bodyPr/>
          <a:lstStyle/>
          <a:p>
            <a:fld id="{50FD97DE-01AB-4708-81E4-3268D90D61F9}" type="slidenum">
              <a:rPr lang="en-US" smtClean="0"/>
              <a:pPr/>
              <a:t>15</a:t>
            </a:fld>
            <a:endParaRPr lang="en-US"/>
          </a:p>
        </p:txBody>
      </p:sp>
      <p:pic>
        <p:nvPicPr>
          <p:cNvPr id="6" name="Picture 5" descr="A picture containing indoor, blue&#10;&#10;Description automatically generated">
            <a:extLst>
              <a:ext uri="{FF2B5EF4-FFF2-40B4-BE49-F238E27FC236}">
                <a16:creationId xmlns:a16="http://schemas.microsoft.com/office/drawing/2014/main" id="{1626BA8C-5CD4-1746-A938-634DE1927E1E}"/>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061401" y="4370491"/>
            <a:ext cx="3278438" cy="2194657"/>
          </a:xfrm>
          <a:prstGeom prst="rect">
            <a:avLst/>
          </a:prstGeom>
        </p:spPr>
      </p:pic>
    </p:spTree>
    <p:extLst>
      <p:ext uri="{BB962C8B-B14F-4D97-AF65-F5344CB8AC3E}">
        <p14:creationId xmlns:p14="http://schemas.microsoft.com/office/powerpoint/2010/main" val="2929936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5C20D-5302-4047-96C1-D0197E507015}"/>
              </a:ext>
            </a:extLst>
          </p:cNvPr>
          <p:cNvSpPr>
            <a:spLocks noGrp="1"/>
          </p:cNvSpPr>
          <p:nvPr>
            <p:ph type="title"/>
          </p:nvPr>
        </p:nvSpPr>
        <p:spPr/>
        <p:txBody>
          <a:bodyPr/>
          <a:lstStyle/>
          <a:p>
            <a:r>
              <a:rPr lang="en-US" dirty="0"/>
              <a:t>Comparison Operators</a:t>
            </a:r>
          </a:p>
        </p:txBody>
      </p:sp>
      <p:sp>
        <p:nvSpPr>
          <p:cNvPr id="4" name="Footer Placeholder 3">
            <a:extLst>
              <a:ext uri="{FF2B5EF4-FFF2-40B4-BE49-F238E27FC236}">
                <a16:creationId xmlns:a16="http://schemas.microsoft.com/office/drawing/2014/main" id="{D8ED5F2B-A99A-7946-A2AA-5AC54009D34E}"/>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F225B38D-DEC2-5A41-A2E9-7789FA12E332}"/>
              </a:ext>
            </a:extLst>
          </p:cNvPr>
          <p:cNvSpPr>
            <a:spLocks noGrp="1"/>
          </p:cNvSpPr>
          <p:nvPr>
            <p:ph type="sldNum" sz="quarter" idx="12"/>
          </p:nvPr>
        </p:nvSpPr>
        <p:spPr/>
        <p:txBody>
          <a:bodyPr/>
          <a:lstStyle/>
          <a:p>
            <a:fld id="{50FD97DE-01AB-4708-81E4-3268D90D61F9}" type="slidenum">
              <a:rPr lang="en-US" smtClean="0"/>
              <a:pPr/>
              <a:t>16</a:t>
            </a:fld>
            <a:endParaRPr lang="en-US"/>
          </a:p>
        </p:txBody>
      </p:sp>
      <p:graphicFrame>
        <p:nvGraphicFramePr>
          <p:cNvPr id="6" name="Table 5">
            <a:extLst>
              <a:ext uri="{FF2B5EF4-FFF2-40B4-BE49-F238E27FC236}">
                <a16:creationId xmlns:a16="http://schemas.microsoft.com/office/drawing/2014/main" id="{80CAEC1A-C6E0-3046-BC0F-01160AA600EE}"/>
              </a:ext>
            </a:extLst>
          </p:cNvPr>
          <p:cNvGraphicFramePr>
            <a:graphicFrameLocks noGrp="1"/>
          </p:cNvGraphicFramePr>
          <p:nvPr/>
        </p:nvGraphicFramePr>
        <p:xfrm>
          <a:off x="685800" y="982012"/>
          <a:ext cx="7553469" cy="3523726"/>
        </p:xfrm>
        <a:graphic>
          <a:graphicData uri="http://schemas.openxmlformats.org/drawingml/2006/table">
            <a:tbl>
              <a:tblPr firstRow="1" bandRow="1">
                <a:tableStyleId>{5C22544A-7EE6-4342-B048-85BDC9FD1C3A}</a:tableStyleId>
              </a:tblPr>
              <a:tblGrid>
                <a:gridCol w="3250096">
                  <a:extLst>
                    <a:ext uri="{9D8B030D-6E8A-4147-A177-3AD203B41FA5}">
                      <a16:colId xmlns:a16="http://schemas.microsoft.com/office/drawing/2014/main" val="1426592226"/>
                    </a:ext>
                  </a:extLst>
                </a:gridCol>
                <a:gridCol w="1272208">
                  <a:extLst>
                    <a:ext uri="{9D8B030D-6E8A-4147-A177-3AD203B41FA5}">
                      <a16:colId xmlns:a16="http://schemas.microsoft.com/office/drawing/2014/main" val="3309165514"/>
                    </a:ext>
                  </a:extLst>
                </a:gridCol>
                <a:gridCol w="3031165">
                  <a:extLst>
                    <a:ext uri="{9D8B030D-6E8A-4147-A177-3AD203B41FA5}">
                      <a16:colId xmlns:a16="http://schemas.microsoft.com/office/drawing/2014/main" val="900415657"/>
                    </a:ext>
                  </a:extLst>
                </a:gridCol>
              </a:tblGrid>
              <a:tr h="464827">
                <a:tc>
                  <a:txBody>
                    <a:bodyPr/>
                    <a:lstStyle/>
                    <a:p>
                      <a:pPr algn="ctr"/>
                      <a:r>
                        <a:rPr lang="en-US" dirty="0"/>
                        <a:t>Name</a:t>
                      </a:r>
                    </a:p>
                  </a:txBody>
                  <a:tcPr anchor="ctr"/>
                </a:tc>
                <a:tc>
                  <a:txBody>
                    <a:bodyPr/>
                    <a:lstStyle/>
                    <a:p>
                      <a:pPr algn="ctr"/>
                      <a:r>
                        <a:rPr lang="en-US" dirty="0"/>
                        <a:t>Operator</a:t>
                      </a:r>
                    </a:p>
                  </a:txBody>
                  <a:tcPr anchor="ctr"/>
                </a:tc>
                <a:tc>
                  <a:txBody>
                    <a:bodyPr/>
                    <a:lstStyle/>
                    <a:p>
                      <a:pPr algn="ctr"/>
                      <a:r>
                        <a:rPr lang="en-US" dirty="0"/>
                        <a:t>Example</a:t>
                      </a:r>
                    </a:p>
                  </a:txBody>
                  <a:tcPr anchor="ctr"/>
                </a:tc>
                <a:extLst>
                  <a:ext uri="{0D108BD9-81ED-4DB2-BD59-A6C34878D82A}">
                    <a16:rowId xmlns:a16="http://schemas.microsoft.com/office/drawing/2014/main" val="2564294335"/>
                  </a:ext>
                </a:extLst>
              </a:tr>
              <a:tr h="443700">
                <a:tc>
                  <a:txBody>
                    <a:bodyPr/>
                    <a:lstStyle/>
                    <a:p>
                      <a:pPr algn="ctr"/>
                      <a:r>
                        <a:rPr lang="en-US" dirty="0"/>
                        <a:t>Equal</a:t>
                      </a:r>
                    </a:p>
                  </a:txBody>
                  <a:tcPr anchor="ctr"/>
                </a:tc>
                <a:tc>
                  <a:txBody>
                    <a:bodyPr/>
                    <a:lstStyle/>
                    <a:p>
                      <a:pPr algn="ctr"/>
                      <a:r>
                        <a:rPr lang="en-US" dirty="0"/>
                        <a:t>==</a:t>
                      </a:r>
                    </a:p>
                  </a:txBody>
                  <a:tcPr anchor="ctr"/>
                </a:tc>
                <a:tc>
                  <a:txBody>
                    <a:bodyPr/>
                    <a:lstStyle/>
                    <a:p>
                      <a:pPr algn="ctr"/>
                      <a:r>
                        <a:rPr lang="en-US" b="1" dirty="0"/>
                        <a:t>X == Y</a:t>
                      </a:r>
                    </a:p>
                  </a:txBody>
                  <a:tcPr anchor="ctr"/>
                </a:tc>
                <a:extLst>
                  <a:ext uri="{0D108BD9-81ED-4DB2-BD59-A6C34878D82A}">
                    <a16:rowId xmlns:a16="http://schemas.microsoft.com/office/drawing/2014/main" val="416200256"/>
                  </a:ext>
                </a:extLst>
              </a:tr>
              <a:tr h="481747">
                <a:tc>
                  <a:txBody>
                    <a:bodyPr/>
                    <a:lstStyle/>
                    <a:p>
                      <a:pPr algn="ctr"/>
                      <a:r>
                        <a:rPr lang="en-US" dirty="0"/>
                        <a:t>Not Equal</a:t>
                      </a:r>
                    </a:p>
                  </a:txBody>
                  <a:tcPr anchor="ctr"/>
                </a:tc>
                <a:tc>
                  <a:txBody>
                    <a:bodyPr/>
                    <a:lstStyle/>
                    <a:p>
                      <a:pPr algn="ctr"/>
                      <a:r>
                        <a:rPr lang="en-US" dirty="0"/>
                        <a:t>!=</a:t>
                      </a:r>
                    </a:p>
                  </a:txBody>
                  <a:tcPr anchor="ctr"/>
                </a:tc>
                <a:tc>
                  <a:txBody>
                    <a:bodyPr/>
                    <a:lstStyle/>
                    <a:p>
                      <a:pPr algn="ctr"/>
                      <a:r>
                        <a:rPr lang="en-US" b="1" dirty="0"/>
                        <a:t>X != Y</a:t>
                      </a:r>
                    </a:p>
                  </a:txBody>
                  <a:tcPr anchor="ctr"/>
                </a:tc>
                <a:extLst>
                  <a:ext uri="{0D108BD9-81ED-4DB2-BD59-A6C34878D82A}">
                    <a16:rowId xmlns:a16="http://schemas.microsoft.com/office/drawing/2014/main" val="3042763180"/>
                  </a:ext>
                </a:extLst>
              </a:tr>
              <a:tr h="481747">
                <a:tc>
                  <a:txBody>
                    <a:bodyPr/>
                    <a:lstStyle/>
                    <a:p>
                      <a:pPr algn="ctr"/>
                      <a:r>
                        <a:rPr lang="en-US" dirty="0"/>
                        <a:t>Greater Than</a:t>
                      </a:r>
                    </a:p>
                  </a:txBody>
                  <a:tcPr anchor="ctr"/>
                </a:tc>
                <a:tc>
                  <a:txBody>
                    <a:bodyPr/>
                    <a:lstStyle/>
                    <a:p>
                      <a:pPr algn="ctr"/>
                      <a:r>
                        <a:rPr lang="en-US" dirty="0"/>
                        <a:t>&gt;</a:t>
                      </a:r>
                    </a:p>
                  </a:txBody>
                  <a:tcPr anchor="ctr"/>
                </a:tc>
                <a:tc>
                  <a:txBody>
                    <a:bodyPr/>
                    <a:lstStyle/>
                    <a:p>
                      <a:pPr algn="ctr"/>
                      <a:r>
                        <a:rPr lang="en-US" b="1" dirty="0"/>
                        <a:t>X &gt; Y</a:t>
                      </a:r>
                    </a:p>
                  </a:txBody>
                  <a:tcPr anchor="ctr"/>
                </a:tc>
                <a:extLst>
                  <a:ext uri="{0D108BD9-81ED-4DB2-BD59-A6C34878D82A}">
                    <a16:rowId xmlns:a16="http://schemas.microsoft.com/office/drawing/2014/main" val="1643019947"/>
                  </a:ext>
                </a:extLst>
              </a:tr>
              <a:tr h="481747">
                <a:tc>
                  <a:txBody>
                    <a:bodyPr/>
                    <a:lstStyle/>
                    <a:p>
                      <a:pPr algn="ctr"/>
                      <a:r>
                        <a:rPr lang="en-US" dirty="0"/>
                        <a:t>Less Than </a:t>
                      </a:r>
                    </a:p>
                  </a:txBody>
                  <a:tcPr anchor="ctr"/>
                </a:tc>
                <a:tc>
                  <a:txBody>
                    <a:bodyPr/>
                    <a:lstStyle/>
                    <a:p>
                      <a:pPr algn="ctr"/>
                      <a:r>
                        <a:rPr lang="en-US" dirty="0"/>
                        <a:t>&lt;</a:t>
                      </a:r>
                    </a:p>
                  </a:txBody>
                  <a:tcPr anchor="ctr"/>
                </a:tc>
                <a:tc>
                  <a:txBody>
                    <a:bodyPr/>
                    <a:lstStyle/>
                    <a:p>
                      <a:pPr algn="ctr"/>
                      <a:r>
                        <a:rPr lang="en-US" b="1" dirty="0"/>
                        <a:t>X &lt; Y</a:t>
                      </a:r>
                    </a:p>
                  </a:txBody>
                  <a:tcPr anchor="ctr"/>
                </a:tc>
                <a:extLst>
                  <a:ext uri="{0D108BD9-81ED-4DB2-BD59-A6C34878D82A}">
                    <a16:rowId xmlns:a16="http://schemas.microsoft.com/office/drawing/2014/main" val="2837041964"/>
                  </a:ext>
                </a:extLst>
              </a:tr>
              <a:tr h="688211">
                <a:tc>
                  <a:txBody>
                    <a:bodyPr/>
                    <a:lstStyle/>
                    <a:p>
                      <a:pPr algn="ctr"/>
                      <a:r>
                        <a:rPr lang="en-US" dirty="0"/>
                        <a:t>Greater Than or Equal to</a:t>
                      </a:r>
                    </a:p>
                  </a:txBody>
                  <a:tcPr anchor="ctr"/>
                </a:tc>
                <a:tc>
                  <a:txBody>
                    <a:bodyPr/>
                    <a:lstStyle/>
                    <a:p>
                      <a:pPr algn="ctr"/>
                      <a:r>
                        <a:rPr lang="en-US" dirty="0"/>
                        <a:t>&gt;=</a:t>
                      </a:r>
                    </a:p>
                  </a:txBody>
                  <a:tcPr anchor="ctr"/>
                </a:tc>
                <a:tc>
                  <a:txBody>
                    <a:bodyPr/>
                    <a:lstStyle/>
                    <a:p>
                      <a:pPr algn="ctr"/>
                      <a:r>
                        <a:rPr lang="en-US" b="1" dirty="0"/>
                        <a:t>X &gt;= Y</a:t>
                      </a:r>
                    </a:p>
                  </a:txBody>
                  <a:tcPr anchor="ctr"/>
                </a:tc>
                <a:extLst>
                  <a:ext uri="{0D108BD9-81ED-4DB2-BD59-A6C34878D82A}">
                    <a16:rowId xmlns:a16="http://schemas.microsoft.com/office/drawing/2014/main" val="4187166616"/>
                  </a:ext>
                </a:extLst>
              </a:tr>
              <a:tr h="481747">
                <a:tc>
                  <a:txBody>
                    <a:bodyPr/>
                    <a:lstStyle/>
                    <a:p>
                      <a:pPr algn="ctr"/>
                      <a:r>
                        <a:rPr lang="en-US" dirty="0"/>
                        <a:t>Less Than or Equal to</a:t>
                      </a:r>
                    </a:p>
                  </a:txBody>
                  <a:tcPr anchor="ctr"/>
                </a:tc>
                <a:tc>
                  <a:txBody>
                    <a:bodyPr/>
                    <a:lstStyle/>
                    <a:p>
                      <a:pPr algn="ctr"/>
                      <a:r>
                        <a:rPr lang="en-US" dirty="0"/>
                        <a:t>&lt;=</a:t>
                      </a:r>
                    </a:p>
                  </a:txBody>
                  <a:tcPr anchor="ctr"/>
                </a:tc>
                <a:tc>
                  <a:txBody>
                    <a:bodyPr/>
                    <a:lstStyle/>
                    <a:p>
                      <a:pPr algn="ctr"/>
                      <a:r>
                        <a:rPr lang="en-US" b="1" dirty="0"/>
                        <a:t>X &lt;= Y</a:t>
                      </a:r>
                    </a:p>
                  </a:txBody>
                  <a:tcPr anchor="ctr"/>
                </a:tc>
                <a:extLst>
                  <a:ext uri="{0D108BD9-81ED-4DB2-BD59-A6C34878D82A}">
                    <a16:rowId xmlns:a16="http://schemas.microsoft.com/office/drawing/2014/main" val="1524676698"/>
                  </a:ext>
                </a:extLst>
              </a:tr>
            </a:tbl>
          </a:graphicData>
        </a:graphic>
      </p:graphicFrame>
      <p:pic>
        <p:nvPicPr>
          <p:cNvPr id="9" name="Picture 8" descr="A picture containing table&#10;&#10;Description automatically generated">
            <a:extLst>
              <a:ext uri="{FF2B5EF4-FFF2-40B4-BE49-F238E27FC236}">
                <a16:creationId xmlns:a16="http://schemas.microsoft.com/office/drawing/2014/main" id="{664DE36F-1527-FB42-B354-BE54B7DFA4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4600363"/>
            <a:ext cx="8178800" cy="1778000"/>
          </a:xfrm>
          <a:prstGeom prst="rect">
            <a:avLst/>
          </a:prstGeom>
        </p:spPr>
      </p:pic>
    </p:spTree>
    <p:extLst>
      <p:ext uri="{BB962C8B-B14F-4D97-AF65-F5344CB8AC3E}">
        <p14:creationId xmlns:p14="http://schemas.microsoft.com/office/powerpoint/2010/main" val="93956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79993" y="226816"/>
            <a:ext cx="7772400" cy="863754"/>
          </a:xfrm>
        </p:spPr>
        <p:txBody>
          <a:bodyPr/>
          <a:lstStyle/>
          <a:p>
            <a:r>
              <a:rPr lang="en-US" sz="4000" dirty="0"/>
              <a:t>Functions</a:t>
            </a:r>
          </a:p>
        </p:txBody>
      </p:sp>
      <p:sp>
        <p:nvSpPr>
          <p:cNvPr id="7" name="Text Placeholder 6"/>
          <p:cNvSpPr>
            <a:spLocks noGrp="1"/>
          </p:cNvSpPr>
          <p:nvPr>
            <p:ph type="body" idx="1"/>
          </p:nvPr>
        </p:nvSpPr>
        <p:spPr>
          <a:xfrm>
            <a:off x="679993" y="1223371"/>
            <a:ext cx="7772400" cy="5177429"/>
          </a:xfrm>
        </p:spPr>
        <p:txBody>
          <a:bodyPr>
            <a:normAutofit/>
          </a:bodyPr>
          <a:lstStyle/>
          <a:p>
            <a:pPr marL="342900" indent="-342900" algn="l">
              <a:buFont typeface="Arial" panose="020B0604020202020204" pitchFamily="34" charset="0"/>
              <a:buChar char="•"/>
            </a:pPr>
            <a:r>
              <a:rPr lang="en-US" dirty="0"/>
              <a:t>A function is a block of code which executes when it is called. You can pass data, known as parameters, into functions, or they can run on their own. A function can return data as a result, or simply perform an action. See the example below in your notebooks.</a:t>
            </a:r>
          </a:p>
          <a:p>
            <a:pPr algn="l"/>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p:txBody>
      </p:sp>
      <p:sp>
        <p:nvSpPr>
          <p:cNvPr id="3" name="Footer Placeholder 2"/>
          <p:cNvSpPr>
            <a:spLocks noGrp="1"/>
          </p:cNvSpPr>
          <p:nvPr>
            <p:ph type="ftr" sz="quarter" idx="11"/>
          </p:nvPr>
        </p:nvSpPr>
        <p:spPr>
          <a:xfrm>
            <a:off x="457201" y="6472989"/>
            <a:ext cx="7916778" cy="184318"/>
          </a:xfrm>
        </p:spPr>
        <p:txBody>
          <a:bodyPr/>
          <a:lstStyle/>
          <a:p>
            <a:r>
              <a:rPr lang="en-US" dirty="0"/>
              <a:t>alleninstitute.org | brain-map.org</a:t>
            </a:r>
          </a:p>
        </p:txBody>
      </p:sp>
      <p:sp>
        <p:nvSpPr>
          <p:cNvPr id="4" name="Slide Number Placeholder 3"/>
          <p:cNvSpPr>
            <a:spLocks noGrp="1"/>
          </p:cNvSpPr>
          <p:nvPr>
            <p:ph type="sldNum" sz="quarter" idx="12"/>
          </p:nvPr>
        </p:nvSpPr>
        <p:spPr>
          <a:xfrm>
            <a:off x="40106" y="6472989"/>
            <a:ext cx="296778" cy="184318"/>
          </a:xfrm>
        </p:spPr>
        <p:txBody>
          <a:bodyPr/>
          <a:lstStyle/>
          <a:p>
            <a:fld id="{50FD97DE-01AB-4708-81E4-3268D90D61F9}" type="slidenum">
              <a:rPr lang="en-US" smtClean="0"/>
              <a:pPr/>
              <a:t>17</a:t>
            </a:fld>
            <a:endParaRPr lang="en-US"/>
          </a:p>
        </p:txBody>
      </p:sp>
      <p:pic>
        <p:nvPicPr>
          <p:cNvPr id="5" name="Picture 4">
            <a:extLst>
              <a:ext uri="{FF2B5EF4-FFF2-40B4-BE49-F238E27FC236}">
                <a16:creationId xmlns:a16="http://schemas.microsoft.com/office/drawing/2014/main" id="{9FEE8AB8-B932-4A0D-B897-C135DCC8191E}"/>
              </a:ext>
            </a:extLst>
          </p:cNvPr>
          <p:cNvPicPr>
            <a:picLocks noChangeAspect="1"/>
          </p:cNvPicPr>
          <p:nvPr/>
        </p:nvPicPr>
        <p:blipFill>
          <a:blip r:embed="rId3"/>
          <a:stretch>
            <a:fillRect/>
          </a:stretch>
        </p:blipFill>
        <p:spPr>
          <a:xfrm>
            <a:off x="1060993" y="2973033"/>
            <a:ext cx="7010400" cy="3238500"/>
          </a:xfrm>
          <a:prstGeom prst="rect">
            <a:avLst/>
          </a:prstGeom>
        </p:spPr>
      </p:pic>
    </p:spTree>
    <p:extLst>
      <p:ext uri="{BB962C8B-B14F-4D97-AF65-F5344CB8AC3E}">
        <p14:creationId xmlns:p14="http://schemas.microsoft.com/office/powerpoint/2010/main" val="1471137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0F5BE-667C-F043-AFF8-0ECF1A79045F}"/>
              </a:ext>
            </a:extLst>
          </p:cNvPr>
          <p:cNvSpPr>
            <a:spLocks noGrp="1"/>
          </p:cNvSpPr>
          <p:nvPr>
            <p:ph type="title"/>
          </p:nvPr>
        </p:nvSpPr>
        <p:spPr/>
        <p:txBody>
          <a:bodyPr/>
          <a:lstStyle/>
          <a:p>
            <a:r>
              <a:rPr lang="en-US" dirty="0"/>
              <a:t>Built in Functions</a:t>
            </a:r>
          </a:p>
        </p:txBody>
      </p:sp>
      <p:sp>
        <p:nvSpPr>
          <p:cNvPr id="4" name="Footer Placeholder 3">
            <a:extLst>
              <a:ext uri="{FF2B5EF4-FFF2-40B4-BE49-F238E27FC236}">
                <a16:creationId xmlns:a16="http://schemas.microsoft.com/office/drawing/2014/main" id="{DCB52857-C81A-C847-9922-54B74A057C6C}"/>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066820E9-F9EF-8740-80A2-9CD32D4056F3}"/>
              </a:ext>
            </a:extLst>
          </p:cNvPr>
          <p:cNvSpPr>
            <a:spLocks noGrp="1"/>
          </p:cNvSpPr>
          <p:nvPr>
            <p:ph type="sldNum" sz="quarter" idx="12"/>
          </p:nvPr>
        </p:nvSpPr>
        <p:spPr/>
        <p:txBody>
          <a:bodyPr/>
          <a:lstStyle/>
          <a:p>
            <a:fld id="{50FD97DE-01AB-4708-81E4-3268D90D61F9}" type="slidenum">
              <a:rPr lang="en-US" smtClean="0"/>
              <a:pPr/>
              <a:t>18</a:t>
            </a:fld>
            <a:endParaRPr lang="en-US"/>
          </a:p>
        </p:txBody>
      </p:sp>
      <p:pic>
        <p:nvPicPr>
          <p:cNvPr id="7" name="Picture 6">
            <a:extLst>
              <a:ext uri="{FF2B5EF4-FFF2-40B4-BE49-F238E27FC236}">
                <a16:creationId xmlns:a16="http://schemas.microsoft.com/office/drawing/2014/main" id="{2A9B5B37-2281-8945-B0ED-9B2179B4264D}"/>
              </a:ext>
            </a:extLst>
          </p:cNvPr>
          <p:cNvPicPr>
            <a:picLocks noChangeAspect="1"/>
          </p:cNvPicPr>
          <p:nvPr/>
        </p:nvPicPr>
        <p:blipFill>
          <a:blip r:embed="rId3"/>
          <a:stretch>
            <a:fillRect/>
          </a:stretch>
        </p:blipFill>
        <p:spPr>
          <a:xfrm>
            <a:off x="493028" y="974725"/>
            <a:ext cx="8157943" cy="4549090"/>
          </a:xfrm>
          <a:prstGeom prst="rect">
            <a:avLst/>
          </a:prstGeom>
        </p:spPr>
      </p:pic>
    </p:spTree>
    <p:extLst>
      <p:ext uri="{BB962C8B-B14F-4D97-AF65-F5344CB8AC3E}">
        <p14:creationId xmlns:p14="http://schemas.microsoft.com/office/powerpoint/2010/main" val="2839031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046E68F-C03F-334D-AB14-82BBC330ACA3}"/>
              </a:ext>
            </a:extLst>
          </p:cNvPr>
          <p:cNvPicPr>
            <a:picLocks noChangeAspect="1"/>
          </p:cNvPicPr>
          <p:nvPr/>
        </p:nvPicPr>
        <p:blipFill>
          <a:blip r:embed="rId3"/>
          <a:stretch>
            <a:fillRect/>
          </a:stretch>
        </p:blipFill>
        <p:spPr>
          <a:xfrm>
            <a:off x="493028" y="974725"/>
            <a:ext cx="8157943" cy="4549090"/>
          </a:xfrm>
          <a:prstGeom prst="rect">
            <a:avLst/>
          </a:prstGeom>
        </p:spPr>
      </p:pic>
      <p:sp>
        <p:nvSpPr>
          <p:cNvPr id="2" name="Title 1">
            <a:extLst>
              <a:ext uri="{FF2B5EF4-FFF2-40B4-BE49-F238E27FC236}">
                <a16:creationId xmlns:a16="http://schemas.microsoft.com/office/drawing/2014/main" id="{9F80F5BE-667C-F043-AFF8-0ECF1A79045F}"/>
              </a:ext>
            </a:extLst>
          </p:cNvPr>
          <p:cNvSpPr>
            <a:spLocks noGrp="1"/>
          </p:cNvSpPr>
          <p:nvPr>
            <p:ph type="title"/>
          </p:nvPr>
        </p:nvSpPr>
        <p:spPr/>
        <p:txBody>
          <a:bodyPr/>
          <a:lstStyle/>
          <a:p>
            <a:r>
              <a:rPr lang="en-US" dirty="0"/>
              <a:t>Built in Functions that you might recognize</a:t>
            </a:r>
          </a:p>
        </p:txBody>
      </p:sp>
      <p:sp>
        <p:nvSpPr>
          <p:cNvPr id="4" name="Footer Placeholder 3">
            <a:extLst>
              <a:ext uri="{FF2B5EF4-FFF2-40B4-BE49-F238E27FC236}">
                <a16:creationId xmlns:a16="http://schemas.microsoft.com/office/drawing/2014/main" id="{DCB52857-C81A-C847-9922-54B74A057C6C}"/>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066820E9-F9EF-8740-80A2-9CD32D4056F3}"/>
              </a:ext>
            </a:extLst>
          </p:cNvPr>
          <p:cNvSpPr>
            <a:spLocks noGrp="1"/>
          </p:cNvSpPr>
          <p:nvPr>
            <p:ph type="sldNum" sz="quarter" idx="12"/>
          </p:nvPr>
        </p:nvSpPr>
        <p:spPr/>
        <p:txBody>
          <a:bodyPr/>
          <a:lstStyle/>
          <a:p>
            <a:fld id="{50FD97DE-01AB-4708-81E4-3268D90D61F9}" type="slidenum">
              <a:rPr lang="en-US" smtClean="0"/>
              <a:pPr/>
              <a:t>19</a:t>
            </a:fld>
            <a:endParaRPr lang="en-US"/>
          </a:p>
        </p:txBody>
      </p:sp>
      <p:sp>
        <p:nvSpPr>
          <p:cNvPr id="7" name="Oval 6">
            <a:extLst>
              <a:ext uri="{FF2B5EF4-FFF2-40B4-BE49-F238E27FC236}">
                <a16:creationId xmlns:a16="http://schemas.microsoft.com/office/drawing/2014/main" id="{5CCA99F0-87BD-3049-B284-31B9EF1DBA12}"/>
              </a:ext>
            </a:extLst>
          </p:cNvPr>
          <p:cNvSpPr/>
          <p:nvPr/>
        </p:nvSpPr>
        <p:spPr>
          <a:xfrm>
            <a:off x="2246784" y="1456578"/>
            <a:ext cx="710119" cy="2706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89F1B39-48AE-DD41-9B21-E8C6AA0C8E8C}"/>
              </a:ext>
            </a:extLst>
          </p:cNvPr>
          <p:cNvSpPr/>
          <p:nvPr/>
        </p:nvSpPr>
        <p:spPr>
          <a:xfrm>
            <a:off x="2246784" y="3429000"/>
            <a:ext cx="710119" cy="2706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6FEEF69-C7E5-FA4E-BDB2-00014A85C6DD}"/>
              </a:ext>
            </a:extLst>
          </p:cNvPr>
          <p:cNvSpPr/>
          <p:nvPr/>
        </p:nvSpPr>
        <p:spPr>
          <a:xfrm>
            <a:off x="3745003" y="3973285"/>
            <a:ext cx="710119" cy="2706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F148A4E-4456-8540-9E91-62CAE08B234E}"/>
              </a:ext>
            </a:extLst>
          </p:cNvPr>
          <p:cNvSpPr/>
          <p:nvPr/>
        </p:nvSpPr>
        <p:spPr>
          <a:xfrm>
            <a:off x="6712793" y="2569027"/>
            <a:ext cx="710119" cy="2706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B16C2FB-9FDA-E14E-8F60-11DB65B42BB7}"/>
              </a:ext>
            </a:extLst>
          </p:cNvPr>
          <p:cNvSpPr/>
          <p:nvPr/>
        </p:nvSpPr>
        <p:spPr>
          <a:xfrm>
            <a:off x="588314" y="2857634"/>
            <a:ext cx="710119" cy="2706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4563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679993" y="413844"/>
            <a:ext cx="7772400" cy="1362075"/>
          </a:xfrm>
        </p:spPr>
        <p:txBody>
          <a:bodyPr/>
          <a:lstStyle/>
          <a:p>
            <a:r>
              <a:rPr lang="en-US" dirty="0"/>
              <a:t>Disclaimer</a:t>
            </a:r>
          </a:p>
        </p:txBody>
      </p:sp>
      <p:sp>
        <p:nvSpPr>
          <p:cNvPr id="10" name="Text Placeholder 9"/>
          <p:cNvSpPr>
            <a:spLocks noGrp="1"/>
          </p:cNvSpPr>
          <p:nvPr>
            <p:ph type="body" idx="1"/>
          </p:nvPr>
        </p:nvSpPr>
        <p:spPr>
          <a:xfrm>
            <a:off x="679993" y="2104971"/>
            <a:ext cx="7772400" cy="2551112"/>
          </a:xfrm>
        </p:spPr>
        <p:txBody>
          <a:bodyPr/>
          <a:lstStyle/>
          <a:p>
            <a:r>
              <a:rPr lang="en-US" dirty="0"/>
              <a:t>I will be running through the basics, and potentially skipping some depending on time. This is meant to be an intro/overview, so absorb what you can now and go back over this later on your own time if you think you need to nail it down further.  Don’t worry if it feels like a lot – it is!</a:t>
            </a:r>
          </a:p>
        </p:txBody>
      </p:sp>
      <p:sp>
        <p:nvSpPr>
          <p:cNvPr id="3" name="Footer Placeholder 2"/>
          <p:cNvSpPr>
            <a:spLocks noGrp="1"/>
          </p:cNvSpPr>
          <p:nvPr>
            <p:ph type="ftr" sz="quarter" idx="11"/>
          </p:nvPr>
        </p:nvSpPr>
        <p:spPr/>
        <p:txBody>
          <a:bodyPr/>
          <a:lstStyle/>
          <a:p>
            <a:r>
              <a:rPr lang="en-US" dirty="0"/>
              <a:t>alleninstitute.org | brain-map.org</a:t>
            </a:r>
          </a:p>
        </p:txBody>
      </p:sp>
      <p:sp>
        <p:nvSpPr>
          <p:cNvPr id="4" name="Slide Number Placeholder 3"/>
          <p:cNvSpPr>
            <a:spLocks noGrp="1"/>
          </p:cNvSpPr>
          <p:nvPr>
            <p:ph type="sldNum" sz="quarter" idx="12"/>
          </p:nvPr>
        </p:nvSpPr>
        <p:spPr/>
        <p:txBody>
          <a:bodyPr/>
          <a:lstStyle/>
          <a:p>
            <a:fld id="{50FD97DE-01AB-4708-81E4-3268D90D61F9}" type="slidenum">
              <a:rPr lang="en-US" smtClean="0"/>
              <a:pPr/>
              <a:t>2</a:t>
            </a:fld>
            <a:endParaRPr lang="en-US"/>
          </a:p>
        </p:txBody>
      </p:sp>
      <p:pic>
        <p:nvPicPr>
          <p:cNvPr id="9" name="Picture 8" descr="Lacquer or Leave Her!: Polish Days Before &amp; After: &lt;strong&gt;Don't Panic&lt;/strong&g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1986" y="3870343"/>
            <a:ext cx="3468413" cy="2913466"/>
          </a:xfrm>
          <a:prstGeom prst="rect">
            <a:avLst/>
          </a:prstGeom>
        </p:spPr>
      </p:pic>
    </p:spTree>
    <p:extLst>
      <p:ext uri="{BB962C8B-B14F-4D97-AF65-F5344CB8AC3E}">
        <p14:creationId xmlns:p14="http://schemas.microsoft.com/office/powerpoint/2010/main" val="3561461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67AF7-275A-4E5F-8B85-37E3E092F4D3}"/>
              </a:ext>
            </a:extLst>
          </p:cNvPr>
          <p:cNvSpPr>
            <a:spLocks noGrp="1"/>
          </p:cNvSpPr>
          <p:nvPr>
            <p:ph type="title"/>
          </p:nvPr>
        </p:nvSpPr>
        <p:spPr/>
        <p:txBody>
          <a:bodyPr/>
          <a:lstStyle/>
          <a:p>
            <a:r>
              <a:rPr lang="en-US" dirty="0"/>
              <a:t>Casting (no not spells)</a:t>
            </a:r>
          </a:p>
        </p:txBody>
      </p:sp>
      <p:sp>
        <p:nvSpPr>
          <p:cNvPr id="3" name="Text Placeholder 2">
            <a:extLst>
              <a:ext uri="{FF2B5EF4-FFF2-40B4-BE49-F238E27FC236}">
                <a16:creationId xmlns:a16="http://schemas.microsoft.com/office/drawing/2014/main" id="{8F485BAC-D97D-4633-A3B2-AD14354AECD1}"/>
              </a:ext>
            </a:extLst>
          </p:cNvPr>
          <p:cNvSpPr>
            <a:spLocks noGrp="1"/>
          </p:cNvSpPr>
          <p:nvPr>
            <p:ph type="body" sz="quarter" idx="13"/>
          </p:nvPr>
        </p:nvSpPr>
        <p:spPr/>
        <p:txBody>
          <a:bodyPr/>
          <a:lstStyle/>
          <a:p>
            <a:pPr marL="342900" indent="-342900">
              <a:buFont typeface="Arial" panose="020B0604020202020204" pitchFamily="34" charset="0"/>
              <a:buChar char="•"/>
            </a:pPr>
            <a:r>
              <a:rPr lang="en-US" dirty="0"/>
              <a:t>Want to change the type of whatever you’ve written? Use casting!</a:t>
            </a:r>
          </a:p>
          <a:p>
            <a:pPr marL="342900" indent="-342900">
              <a:buFont typeface="Arial" panose="020B0604020202020204" pitchFamily="34" charset="0"/>
              <a:buChar char="•"/>
            </a:pPr>
            <a:r>
              <a:rPr lang="en-US" dirty="0"/>
              <a:t>You can cast most things to most types, but below (and in your notebooks) we’re just giving you a few examples.</a:t>
            </a:r>
          </a:p>
        </p:txBody>
      </p:sp>
      <p:sp>
        <p:nvSpPr>
          <p:cNvPr id="4" name="Footer Placeholder 3">
            <a:extLst>
              <a:ext uri="{FF2B5EF4-FFF2-40B4-BE49-F238E27FC236}">
                <a16:creationId xmlns:a16="http://schemas.microsoft.com/office/drawing/2014/main" id="{E8C86012-C3FC-4EDE-93B9-AA39938C413D}"/>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6F9F6C4F-E8FC-42A4-AD8D-4CBD0B88AC7A}"/>
              </a:ext>
            </a:extLst>
          </p:cNvPr>
          <p:cNvSpPr>
            <a:spLocks noGrp="1"/>
          </p:cNvSpPr>
          <p:nvPr>
            <p:ph type="sldNum" sz="quarter" idx="12"/>
          </p:nvPr>
        </p:nvSpPr>
        <p:spPr/>
        <p:txBody>
          <a:bodyPr/>
          <a:lstStyle/>
          <a:p>
            <a:fld id="{50FD97DE-01AB-4708-81E4-3268D90D61F9}" type="slidenum">
              <a:rPr lang="en-US" smtClean="0"/>
              <a:pPr/>
              <a:t>20</a:t>
            </a:fld>
            <a:endParaRPr lang="en-US"/>
          </a:p>
        </p:txBody>
      </p:sp>
      <p:pic>
        <p:nvPicPr>
          <p:cNvPr id="7" name="Picture 6" descr="Text&#10;&#10;Description automatically generated">
            <a:extLst>
              <a:ext uri="{FF2B5EF4-FFF2-40B4-BE49-F238E27FC236}">
                <a16:creationId xmlns:a16="http://schemas.microsoft.com/office/drawing/2014/main" id="{C279C699-76ED-7C4B-81CA-61155973BF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6940" y="2819998"/>
            <a:ext cx="3797300" cy="3225800"/>
          </a:xfrm>
          <a:prstGeom prst="rect">
            <a:avLst/>
          </a:prstGeom>
        </p:spPr>
      </p:pic>
    </p:spTree>
    <p:extLst>
      <p:ext uri="{BB962C8B-B14F-4D97-AF65-F5344CB8AC3E}">
        <p14:creationId xmlns:p14="http://schemas.microsoft.com/office/powerpoint/2010/main" val="3514637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0F5BE-667C-F043-AFF8-0ECF1A79045F}"/>
              </a:ext>
            </a:extLst>
          </p:cNvPr>
          <p:cNvSpPr>
            <a:spLocks noGrp="1"/>
          </p:cNvSpPr>
          <p:nvPr>
            <p:ph type="title"/>
          </p:nvPr>
        </p:nvSpPr>
        <p:spPr/>
        <p:txBody>
          <a:bodyPr/>
          <a:lstStyle/>
          <a:p>
            <a:r>
              <a:rPr lang="en-US" dirty="0"/>
              <a:t>Built in Functions for our exercises</a:t>
            </a:r>
          </a:p>
        </p:txBody>
      </p:sp>
      <p:sp>
        <p:nvSpPr>
          <p:cNvPr id="4" name="Footer Placeholder 3">
            <a:extLst>
              <a:ext uri="{FF2B5EF4-FFF2-40B4-BE49-F238E27FC236}">
                <a16:creationId xmlns:a16="http://schemas.microsoft.com/office/drawing/2014/main" id="{DCB52857-C81A-C847-9922-54B74A057C6C}"/>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066820E9-F9EF-8740-80A2-9CD32D4056F3}"/>
              </a:ext>
            </a:extLst>
          </p:cNvPr>
          <p:cNvSpPr>
            <a:spLocks noGrp="1"/>
          </p:cNvSpPr>
          <p:nvPr>
            <p:ph type="sldNum" sz="quarter" idx="12"/>
          </p:nvPr>
        </p:nvSpPr>
        <p:spPr/>
        <p:txBody>
          <a:bodyPr/>
          <a:lstStyle/>
          <a:p>
            <a:fld id="{50FD97DE-01AB-4708-81E4-3268D90D61F9}" type="slidenum">
              <a:rPr lang="en-US" smtClean="0"/>
              <a:pPr/>
              <a:t>21</a:t>
            </a:fld>
            <a:endParaRPr lang="en-US"/>
          </a:p>
        </p:txBody>
      </p:sp>
      <p:pic>
        <p:nvPicPr>
          <p:cNvPr id="6" name="Picture 5">
            <a:extLst>
              <a:ext uri="{FF2B5EF4-FFF2-40B4-BE49-F238E27FC236}">
                <a16:creationId xmlns:a16="http://schemas.microsoft.com/office/drawing/2014/main" id="{3FD9CECD-B66F-DE4D-9CBD-9FBC1C64D224}"/>
              </a:ext>
            </a:extLst>
          </p:cNvPr>
          <p:cNvPicPr>
            <a:picLocks noChangeAspect="1"/>
          </p:cNvPicPr>
          <p:nvPr/>
        </p:nvPicPr>
        <p:blipFill>
          <a:blip r:embed="rId3"/>
          <a:stretch>
            <a:fillRect/>
          </a:stretch>
        </p:blipFill>
        <p:spPr>
          <a:xfrm>
            <a:off x="493028" y="974725"/>
            <a:ext cx="8157943" cy="4549090"/>
          </a:xfrm>
          <a:prstGeom prst="rect">
            <a:avLst/>
          </a:prstGeom>
        </p:spPr>
      </p:pic>
      <p:sp>
        <p:nvSpPr>
          <p:cNvPr id="7" name="Oval 6">
            <a:extLst>
              <a:ext uri="{FF2B5EF4-FFF2-40B4-BE49-F238E27FC236}">
                <a16:creationId xmlns:a16="http://schemas.microsoft.com/office/drawing/2014/main" id="{603FF374-8C1F-7040-BAC1-24819AAE4201}"/>
              </a:ext>
            </a:extLst>
          </p:cNvPr>
          <p:cNvSpPr/>
          <p:nvPr/>
        </p:nvSpPr>
        <p:spPr>
          <a:xfrm>
            <a:off x="3705471" y="4818273"/>
            <a:ext cx="710119" cy="2706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944D3A4-CBE1-9344-8EBA-2033D79CB98C}"/>
              </a:ext>
            </a:extLst>
          </p:cNvPr>
          <p:cNvSpPr/>
          <p:nvPr/>
        </p:nvSpPr>
        <p:spPr>
          <a:xfrm>
            <a:off x="3705470" y="3699035"/>
            <a:ext cx="710119" cy="2706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F0F18ED-BB4B-EE4D-813A-883733ED9EAC}"/>
              </a:ext>
            </a:extLst>
          </p:cNvPr>
          <p:cNvSpPr/>
          <p:nvPr/>
        </p:nvSpPr>
        <p:spPr>
          <a:xfrm>
            <a:off x="6776168" y="3699035"/>
            <a:ext cx="710119" cy="2706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78410CB-1E35-054A-AA3A-4ADE75F88EA3}"/>
              </a:ext>
            </a:extLst>
          </p:cNvPr>
          <p:cNvSpPr/>
          <p:nvPr/>
        </p:nvSpPr>
        <p:spPr>
          <a:xfrm>
            <a:off x="5372143" y="3419272"/>
            <a:ext cx="710119" cy="2706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189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A51A0-D7F4-894B-AA10-87784C07824F}"/>
              </a:ext>
            </a:extLst>
          </p:cNvPr>
          <p:cNvSpPr>
            <a:spLocks noGrp="1"/>
          </p:cNvSpPr>
          <p:nvPr>
            <p:ph type="title"/>
          </p:nvPr>
        </p:nvSpPr>
        <p:spPr/>
        <p:txBody>
          <a:bodyPr/>
          <a:lstStyle/>
          <a:p>
            <a:r>
              <a:rPr lang="en-US" dirty="0"/>
              <a:t>Our Built-in Functions</a:t>
            </a:r>
          </a:p>
        </p:txBody>
      </p:sp>
      <p:sp>
        <p:nvSpPr>
          <p:cNvPr id="3" name="Text Placeholder 2">
            <a:extLst>
              <a:ext uri="{FF2B5EF4-FFF2-40B4-BE49-F238E27FC236}">
                <a16:creationId xmlns:a16="http://schemas.microsoft.com/office/drawing/2014/main" id="{982C4404-AE71-A24E-8661-CDF60ECB8644}"/>
              </a:ext>
            </a:extLst>
          </p:cNvPr>
          <p:cNvSpPr>
            <a:spLocks noGrp="1"/>
          </p:cNvSpPr>
          <p:nvPr>
            <p:ph type="body" sz="quarter" idx="13"/>
          </p:nvPr>
        </p:nvSpPr>
        <p:spPr>
          <a:xfrm>
            <a:off x="185195" y="1266946"/>
            <a:ext cx="8924081" cy="1788759"/>
          </a:xfrm>
        </p:spPr>
        <p:txBody>
          <a:bodyPr numCol="2">
            <a:normAutofit/>
          </a:bodyPr>
          <a:lstStyle/>
          <a:p>
            <a:r>
              <a:rPr lang="en-US" sz="2800" dirty="0">
                <a:solidFill>
                  <a:schemeClr val="tx2"/>
                </a:solidFill>
              </a:rPr>
              <a:t>print()</a:t>
            </a:r>
          </a:p>
          <a:p>
            <a:pPr marL="285750" indent="-285750">
              <a:buFont typeface="Arial" panose="020B0604020202020204" pitchFamily="34" charset="0"/>
              <a:buChar char="•"/>
            </a:pPr>
            <a:r>
              <a:rPr lang="en-US" sz="1400" dirty="0"/>
              <a:t>Shows the contents of whatever you pass in   the parentheses </a:t>
            </a:r>
          </a:p>
          <a:p>
            <a:pPr marL="285750" indent="-285750">
              <a:buFont typeface="Arial" panose="020B0604020202020204" pitchFamily="34" charset="0"/>
              <a:buChar char="•"/>
            </a:pPr>
            <a:endParaRPr lang="en-US" sz="1400" dirty="0">
              <a:solidFill>
                <a:schemeClr val="accent2"/>
              </a:solidFill>
            </a:endParaRPr>
          </a:p>
          <a:p>
            <a:pPr marL="285750" indent="-285750">
              <a:buFont typeface="Arial" panose="020B0604020202020204" pitchFamily="34" charset="0"/>
              <a:buChar char="•"/>
            </a:pPr>
            <a:endParaRPr lang="en-US" sz="1400" dirty="0">
              <a:solidFill>
                <a:schemeClr val="accent2"/>
              </a:solidFill>
            </a:endParaRPr>
          </a:p>
          <a:p>
            <a:pPr lvl="0"/>
            <a:r>
              <a:rPr lang="en-US" sz="2800" dirty="0">
                <a:solidFill>
                  <a:schemeClr val="tx2"/>
                </a:solidFill>
              </a:rPr>
              <a:t>type()</a:t>
            </a:r>
            <a:endParaRPr lang="en-US" sz="1400" dirty="0">
              <a:solidFill>
                <a:schemeClr val="tx2"/>
              </a:solidFill>
            </a:endParaRPr>
          </a:p>
          <a:p>
            <a:pPr marL="285750" indent="-285750">
              <a:buFont typeface="Arial" panose="020B0604020202020204" pitchFamily="34" charset="0"/>
              <a:buChar char="•"/>
            </a:pPr>
            <a:r>
              <a:rPr lang="en-US" sz="1400" dirty="0"/>
              <a:t>Returns the type of whatever object you pass it</a:t>
            </a:r>
          </a:p>
        </p:txBody>
      </p:sp>
      <p:sp>
        <p:nvSpPr>
          <p:cNvPr id="4" name="Footer Placeholder 3">
            <a:extLst>
              <a:ext uri="{FF2B5EF4-FFF2-40B4-BE49-F238E27FC236}">
                <a16:creationId xmlns:a16="http://schemas.microsoft.com/office/drawing/2014/main" id="{C1BFE277-99A7-8145-A988-42CA511BA880}"/>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873FA130-0E19-8142-9C99-B88EAF6A8DDC}"/>
              </a:ext>
            </a:extLst>
          </p:cNvPr>
          <p:cNvSpPr>
            <a:spLocks noGrp="1"/>
          </p:cNvSpPr>
          <p:nvPr>
            <p:ph type="sldNum" sz="quarter" idx="12"/>
          </p:nvPr>
        </p:nvSpPr>
        <p:spPr/>
        <p:txBody>
          <a:bodyPr/>
          <a:lstStyle/>
          <a:p>
            <a:fld id="{50FD97DE-01AB-4708-81E4-3268D90D61F9}" type="slidenum">
              <a:rPr lang="en-US" smtClean="0"/>
              <a:pPr/>
              <a:t>22</a:t>
            </a:fld>
            <a:endParaRPr lang="en-US"/>
          </a:p>
        </p:txBody>
      </p:sp>
      <p:pic>
        <p:nvPicPr>
          <p:cNvPr id="12" name="Picture 11" descr="Graphical user interface, text, application, email&#10;&#10;Description automatically generated">
            <a:extLst>
              <a:ext uri="{FF2B5EF4-FFF2-40B4-BE49-F238E27FC236}">
                <a16:creationId xmlns:a16="http://schemas.microsoft.com/office/drawing/2014/main" id="{C28323F5-4571-F040-80E2-88811458B7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7235" y="2886066"/>
            <a:ext cx="4205509" cy="1999069"/>
          </a:xfrm>
          <a:prstGeom prst="rect">
            <a:avLst/>
          </a:prstGeom>
        </p:spPr>
      </p:pic>
      <p:pic>
        <p:nvPicPr>
          <p:cNvPr id="13" name="Picture 12" descr="Graphical user interface, text, application, email&#10;&#10;Description automatically generated">
            <a:extLst>
              <a:ext uri="{FF2B5EF4-FFF2-40B4-BE49-F238E27FC236}">
                <a16:creationId xmlns:a16="http://schemas.microsoft.com/office/drawing/2014/main" id="{B97CF01C-8F7E-E946-86E6-288B7C9249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961" y="2892400"/>
            <a:ext cx="4292629" cy="2040481"/>
          </a:xfrm>
          <a:prstGeom prst="rect">
            <a:avLst/>
          </a:prstGeom>
        </p:spPr>
      </p:pic>
    </p:spTree>
    <p:extLst>
      <p:ext uri="{BB962C8B-B14F-4D97-AF65-F5344CB8AC3E}">
        <p14:creationId xmlns:p14="http://schemas.microsoft.com/office/powerpoint/2010/main" val="3782356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A51A0-D7F4-894B-AA10-87784C07824F}"/>
              </a:ext>
            </a:extLst>
          </p:cNvPr>
          <p:cNvSpPr>
            <a:spLocks noGrp="1"/>
          </p:cNvSpPr>
          <p:nvPr>
            <p:ph type="title"/>
          </p:nvPr>
        </p:nvSpPr>
        <p:spPr/>
        <p:txBody>
          <a:bodyPr/>
          <a:lstStyle/>
          <a:p>
            <a:r>
              <a:rPr lang="en-US" dirty="0"/>
              <a:t>Our Built-in Functions</a:t>
            </a:r>
          </a:p>
        </p:txBody>
      </p:sp>
      <p:sp>
        <p:nvSpPr>
          <p:cNvPr id="3" name="Text Placeholder 2">
            <a:extLst>
              <a:ext uri="{FF2B5EF4-FFF2-40B4-BE49-F238E27FC236}">
                <a16:creationId xmlns:a16="http://schemas.microsoft.com/office/drawing/2014/main" id="{982C4404-AE71-A24E-8661-CDF60ECB8644}"/>
              </a:ext>
            </a:extLst>
          </p:cNvPr>
          <p:cNvSpPr>
            <a:spLocks noGrp="1"/>
          </p:cNvSpPr>
          <p:nvPr>
            <p:ph type="body" sz="quarter" idx="13"/>
          </p:nvPr>
        </p:nvSpPr>
        <p:spPr>
          <a:xfrm>
            <a:off x="185195" y="1266946"/>
            <a:ext cx="8924081" cy="1788759"/>
          </a:xfrm>
        </p:spPr>
        <p:txBody>
          <a:bodyPr numCol="2">
            <a:normAutofit/>
          </a:bodyPr>
          <a:lstStyle/>
          <a:p>
            <a:r>
              <a:rPr lang="en-US" sz="2800" dirty="0" err="1">
                <a:solidFill>
                  <a:schemeClr val="tx2"/>
                </a:solidFill>
              </a:rPr>
              <a:t>len</a:t>
            </a:r>
            <a:r>
              <a:rPr lang="en-US" sz="2800" dirty="0">
                <a:solidFill>
                  <a:schemeClr val="tx2"/>
                </a:solidFill>
              </a:rPr>
              <a:t>()</a:t>
            </a:r>
          </a:p>
          <a:p>
            <a:pPr marL="285750" indent="-285750">
              <a:buFont typeface="Arial" panose="020B0604020202020204" pitchFamily="34" charset="0"/>
              <a:buChar char="•"/>
            </a:pPr>
            <a:r>
              <a:rPr lang="en-US" sz="1400" dirty="0"/>
              <a:t>Takes in a list, a string, dictionary etc. and returns the length of that object  </a:t>
            </a:r>
          </a:p>
          <a:p>
            <a:pPr marL="285750" indent="-285750">
              <a:buFont typeface="Arial" panose="020B0604020202020204" pitchFamily="34" charset="0"/>
              <a:buChar char="•"/>
            </a:pPr>
            <a:endParaRPr lang="en-US" sz="1400" dirty="0">
              <a:solidFill>
                <a:schemeClr val="accent2"/>
              </a:solidFill>
            </a:endParaRPr>
          </a:p>
          <a:p>
            <a:pPr marL="285750" indent="-285750">
              <a:buFont typeface="Arial" panose="020B0604020202020204" pitchFamily="34" charset="0"/>
              <a:buChar char="•"/>
            </a:pPr>
            <a:endParaRPr lang="en-US" sz="1400" dirty="0">
              <a:solidFill>
                <a:schemeClr val="accent2"/>
              </a:solidFill>
            </a:endParaRPr>
          </a:p>
          <a:p>
            <a:pPr lvl="0"/>
            <a:r>
              <a:rPr lang="en-US" sz="2800" dirty="0">
                <a:solidFill>
                  <a:schemeClr val="tx2"/>
                </a:solidFill>
              </a:rPr>
              <a:t>max()</a:t>
            </a:r>
            <a:endParaRPr lang="en-US" sz="1400" dirty="0">
              <a:solidFill>
                <a:schemeClr val="tx2"/>
              </a:solidFill>
            </a:endParaRPr>
          </a:p>
          <a:p>
            <a:pPr marL="285750" indent="-285750">
              <a:buFont typeface="Arial" panose="020B0604020202020204" pitchFamily="34" charset="0"/>
              <a:buChar char="•"/>
            </a:pPr>
            <a:r>
              <a:rPr lang="en-US" sz="1400" dirty="0"/>
              <a:t>Takes in a list, a string, a dictionary etc. and returns the item with the highest value </a:t>
            </a:r>
          </a:p>
        </p:txBody>
      </p:sp>
      <p:sp>
        <p:nvSpPr>
          <p:cNvPr id="4" name="Footer Placeholder 3">
            <a:extLst>
              <a:ext uri="{FF2B5EF4-FFF2-40B4-BE49-F238E27FC236}">
                <a16:creationId xmlns:a16="http://schemas.microsoft.com/office/drawing/2014/main" id="{C1BFE277-99A7-8145-A988-42CA511BA880}"/>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873FA130-0E19-8142-9C99-B88EAF6A8DDC}"/>
              </a:ext>
            </a:extLst>
          </p:cNvPr>
          <p:cNvSpPr>
            <a:spLocks noGrp="1"/>
          </p:cNvSpPr>
          <p:nvPr>
            <p:ph type="sldNum" sz="quarter" idx="12"/>
          </p:nvPr>
        </p:nvSpPr>
        <p:spPr/>
        <p:txBody>
          <a:bodyPr/>
          <a:lstStyle/>
          <a:p>
            <a:fld id="{50FD97DE-01AB-4708-81E4-3268D90D61F9}" type="slidenum">
              <a:rPr lang="en-US" smtClean="0"/>
              <a:pPr/>
              <a:t>23</a:t>
            </a:fld>
            <a:endParaRPr lang="en-US"/>
          </a:p>
        </p:txBody>
      </p:sp>
      <p:pic>
        <p:nvPicPr>
          <p:cNvPr id="8" name="Picture 7" descr="Graphical user interface, text, application, email&#10;&#10;Description automatically generated">
            <a:extLst>
              <a:ext uri="{FF2B5EF4-FFF2-40B4-BE49-F238E27FC236}">
                <a16:creationId xmlns:a16="http://schemas.microsoft.com/office/drawing/2014/main" id="{ECF7C44F-E3A7-534A-8EF1-BD01482BF8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43" y="2903135"/>
            <a:ext cx="4292629" cy="2230815"/>
          </a:xfrm>
          <a:prstGeom prst="rect">
            <a:avLst/>
          </a:prstGeom>
        </p:spPr>
      </p:pic>
      <p:pic>
        <p:nvPicPr>
          <p:cNvPr id="10" name="Picture 9" descr="Graphical user interface, text, application, email&#10;&#10;Description automatically generated">
            <a:extLst>
              <a:ext uri="{FF2B5EF4-FFF2-40B4-BE49-F238E27FC236}">
                <a16:creationId xmlns:a16="http://schemas.microsoft.com/office/drawing/2014/main" id="{1EA4FBC8-DB59-5A41-9B2C-D5845A2DBB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1729" y="2903137"/>
            <a:ext cx="4357547" cy="2200176"/>
          </a:xfrm>
          <a:prstGeom prst="rect">
            <a:avLst/>
          </a:prstGeom>
        </p:spPr>
      </p:pic>
    </p:spTree>
    <p:extLst>
      <p:ext uri="{BB962C8B-B14F-4D97-AF65-F5344CB8AC3E}">
        <p14:creationId xmlns:p14="http://schemas.microsoft.com/office/powerpoint/2010/main" val="325802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22DF2-01D7-4B1E-8564-2DE23FB741B6}"/>
              </a:ext>
            </a:extLst>
          </p:cNvPr>
          <p:cNvSpPr>
            <a:spLocks noGrp="1"/>
          </p:cNvSpPr>
          <p:nvPr>
            <p:ph type="title"/>
          </p:nvPr>
        </p:nvSpPr>
        <p:spPr>
          <a:xfrm>
            <a:off x="771433" y="429061"/>
            <a:ext cx="7772400" cy="841102"/>
          </a:xfrm>
        </p:spPr>
        <p:txBody>
          <a:bodyPr/>
          <a:lstStyle/>
          <a:p>
            <a:r>
              <a:rPr lang="en-US" sz="3200" dirty="0"/>
              <a:t>Exercise 1 – What cell type is this neuron?</a:t>
            </a:r>
          </a:p>
        </p:txBody>
      </p:sp>
      <p:sp>
        <p:nvSpPr>
          <p:cNvPr id="3" name="Text Placeholder 2">
            <a:extLst>
              <a:ext uri="{FF2B5EF4-FFF2-40B4-BE49-F238E27FC236}">
                <a16:creationId xmlns:a16="http://schemas.microsoft.com/office/drawing/2014/main" id="{B452F144-B433-478A-89D8-42A02242A485}"/>
              </a:ext>
            </a:extLst>
          </p:cNvPr>
          <p:cNvSpPr>
            <a:spLocks noGrp="1"/>
          </p:cNvSpPr>
          <p:nvPr>
            <p:ph type="body" idx="1"/>
          </p:nvPr>
        </p:nvSpPr>
        <p:spPr>
          <a:xfrm>
            <a:off x="685800" y="1403445"/>
            <a:ext cx="7772400" cy="841102"/>
          </a:xfrm>
        </p:spPr>
        <p:txBody>
          <a:bodyPr>
            <a:normAutofit/>
          </a:bodyPr>
          <a:lstStyle/>
          <a:p>
            <a:r>
              <a:rPr lang="en-US" dirty="0"/>
              <a:t>You come across a neuron that you are not familiar with, and you need to figure out what cell type it belongs to.</a:t>
            </a:r>
          </a:p>
        </p:txBody>
      </p:sp>
      <p:sp>
        <p:nvSpPr>
          <p:cNvPr id="4" name="Footer Placeholder 3">
            <a:extLst>
              <a:ext uri="{FF2B5EF4-FFF2-40B4-BE49-F238E27FC236}">
                <a16:creationId xmlns:a16="http://schemas.microsoft.com/office/drawing/2014/main" id="{D06CD44B-9272-4CA5-AFFC-3E266DF4CB69}"/>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ADC9EFA2-1F1E-46AC-9CC0-4FFC4B0C26CB}"/>
              </a:ext>
            </a:extLst>
          </p:cNvPr>
          <p:cNvSpPr>
            <a:spLocks noGrp="1"/>
          </p:cNvSpPr>
          <p:nvPr>
            <p:ph type="sldNum" sz="quarter" idx="12"/>
          </p:nvPr>
        </p:nvSpPr>
        <p:spPr/>
        <p:txBody>
          <a:bodyPr/>
          <a:lstStyle/>
          <a:p>
            <a:fld id="{50FD97DE-01AB-4708-81E4-3268D90D61F9}" type="slidenum">
              <a:rPr lang="en-US" smtClean="0"/>
              <a:pPr/>
              <a:t>24</a:t>
            </a:fld>
            <a:endParaRPr lang="en-US"/>
          </a:p>
        </p:txBody>
      </p:sp>
      <p:pic>
        <p:nvPicPr>
          <p:cNvPr id="8" name="Picture 7" descr="A close-up of a leaf&#10;&#10;Description automatically generated with medium confidence">
            <a:extLst>
              <a:ext uri="{FF2B5EF4-FFF2-40B4-BE49-F238E27FC236}">
                <a16:creationId xmlns:a16="http://schemas.microsoft.com/office/drawing/2014/main" id="{70267DFC-84DD-D045-A1D1-AD5867949B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2244547"/>
            <a:ext cx="8610600" cy="4051300"/>
          </a:xfrm>
          <a:prstGeom prst="rect">
            <a:avLst/>
          </a:prstGeom>
        </p:spPr>
      </p:pic>
    </p:spTree>
    <p:extLst>
      <p:ext uri="{BB962C8B-B14F-4D97-AF65-F5344CB8AC3E}">
        <p14:creationId xmlns:p14="http://schemas.microsoft.com/office/powerpoint/2010/main" val="3476152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22DF2-01D7-4B1E-8564-2DE23FB741B6}"/>
              </a:ext>
            </a:extLst>
          </p:cNvPr>
          <p:cNvSpPr>
            <a:spLocks noGrp="1"/>
          </p:cNvSpPr>
          <p:nvPr>
            <p:ph type="title"/>
          </p:nvPr>
        </p:nvSpPr>
        <p:spPr>
          <a:xfrm>
            <a:off x="771433" y="429061"/>
            <a:ext cx="7772400" cy="841102"/>
          </a:xfrm>
        </p:spPr>
        <p:txBody>
          <a:bodyPr/>
          <a:lstStyle/>
          <a:p>
            <a:r>
              <a:rPr lang="en-US" sz="3200" dirty="0"/>
              <a:t>Exercise 1 – What cell type is this?</a:t>
            </a:r>
          </a:p>
        </p:txBody>
      </p:sp>
      <p:sp>
        <p:nvSpPr>
          <p:cNvPr id="3" name="Text Placeholder 2">
            <a:extLst>
              <a:ext uri="{FF2B5EF4-FFF2-40B4-BE49-F238E27FC236}">
                <a16:creationId xmlns:a16="http://schemas.microsoft.com/office/drawing/2014/main" id="{B452F144-B433-478A-89D8-42A02242A485}"/>
              </a:ext>
            </a:extLst>
          </p:cNvPr>
          <p:cNvSpPr>
            <a:spLocks noGrp="1"/>
          </p:cNvSpPr>
          <p:nvPr>
            <p:ph type="body" idx="1"/>
          </p:nvPr>
        </p:nvSpPr>
        <p:spPr>
          <a:xfrm>
            <a:off x="685800" y="1403445"/>
            <a:ext cx="7772400" cy="841102"/>
          </a:xfrm>
        </p:spPr>
        <p:txBody>
          <a:bodyPr>
            <a:normAutofit/>
          </a:bodyPr>
          <a:lstStyle/>
          <a:p>
            <a:r>
              <a:rPr lang="en-US" dirty="0"/>
              <a:t>Luckily, your lab has a decision tree that helps you to figure out which cell type a given neuron is! </a:t>
            </a:r>
          </a:p>
        </p:txBody>
      </p:sp>
      <p:sp>
        <p:nvSpPr>
          <p:cNvPr id="4" name="Footer Placeholder 3">
            <a:extLst>
              <a:ext uri="{FF2B5EF4-FFF2-40B4-BE49-F238E27FC236}">
                <a16:creationId xmlns:a16="http://schemas.microsoft.com/office/drawing/2014/main" id="{D06CD44B-9272-4CA5-AFFC-3E266DF4CB69}"/>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ADC9EFA2-1F1E-46AC-9CC0-4FFC4B0C26CB}"/>
              </a:ext>
            </a:extLst>
          </p:cNvPr>
          <p:cNvSpPr>
            <a:spLocks noGrp="1"/>
          </p:cNvSpPr>
          <p:nvPr>
            <p:ph type="sldNum" sz="quarter" idx="12"/>
          </p:nvPr>
        </p:nvSpPr>
        <p:spPr/>
        <p:txBody>
          <a:bodyPr/>
          <a:lstStyle/>
          <a:p>
            <a:fld id="{50FD97DE-01AB-4708-81E4-3268D90D61F9}" type="slidenum">
              <a:rPr lang="en-US" smtClean="0"/>
              <a:pPr/>
              <a:t>25</a:t>
            </a:fld>
            <a:endParaRPr lang="en-US"/>
          </a:p>
        </p:txBody>
      </p:sp>
      <p:pic>
        <p:nvPicPr>
          <p:cNvPr id="7" name="Picture 6" descr="Diagram&#10;&#10;Description automatically generated">
            <a:extLst>
              <a:ext uri="{FF2B5EF4-FFF2-40B4-BE49-F238E27FC236}">
                <a16:creationId xmlns:a16="http://schemas.microsoft.com/office/drawing/2014/main" id="{25770D28-9EAD-CA4F-852D-01B14C5B0056}"/>
              </a:ext>
            </a:extLst>
          </p:cNvPr>
          <p:cNvPicPr>
            <a:picLocks noChangeAspect="1"/>
          </p:cNvPicPr>
          <p:nvPr/>
        </p:nvPicPr>
        <p:blipFill rotWithShape="1">
          <a:blip r:embed="rId3">
            <a:extLst>
              <a:ext uri="{28A0092B-C50C-407E-A947-70E740481C1C}">
                <a14:useLocalDpi xmlns:a14="http://schemas.microsoft.com/office/drawing/2010/main" val="0"/>
              </a:ext>
            </a:extLst>
          </a:blip>
          <a:srcRect b="33199"/>
          <a:stretch/>
        </p:blipFill>
        <p:spPr>
          <a:xfrm>
            <a:off x="336884" y="2244547"/>
            <a:ext cx="4760955" cy="4115763"/>
          </a:xfrm>
          <a:prstGeom prst="rect">
            <a:avLst/>
          </a:prstGeom>
        </p:spPr>
      </p:pic>
      <p:sp>
        <p:nvSpPr>
          <p:cNvPr id="6" name="TextBox 5">
            <a:extLst>
              <a:ext uri="{FF2B5EF4-FFF2-40B4-BE49-F238E27FC236}">
                <a16:creationId xmlns:a16="http://schemas.microsoft.com/office/drawing/2014/main" id="{573B0A18-F08B-0A4E-99EF-6E44B11DEF7D}"/>
              </a:ext>
            </a:extLst>
          </p:cNvPr>
          <p:cNvSpPr txBox="1"/>
          <p:nvPr/>
        </p:nvSpPr>
        <p:spPr>
          <a:xfrm>
            <a:off x="5329339" y="2565596"/>
            <a:ext cx="3291840" cy="3105081"/>
          </a:xfrm>
          <a:prstGeom prst="rect">
            <a:avLst/>
          </a:prstGeom>
          <a:noFill/>
        </p:spPr>
        <p:txBody>
          <a:bodyPr wrap="square" rtlCol="0">
            <a:spAutoFit/>
          </a:bodyPr>
          <a:lstStyle/>
          <a:p>
            <a:r>
              <a:rPr lang="en-US" dirty="0">
                <a:solidFill>
                  <a:schemeClr val="bg1"/>
                </a:solidFill>
              </a:rPr>
              <a:t>We have all the information on this neuron that we might need to solve this problem and more:</a:t>
            </a:r>
          </a:p>
          <a:p>
            <a:pPr marL="285750" indent="-285750">
              <a:lnSpc>
                <a:spcPct val="150000"/>
              </a:lnSpc>
              <a:buFontTx/>
              <a:buChar char="-"/>
            </a:pPr>
            <a:r>
              <a:rPr lang="en-US" sz="1200" dirty="0">
                <a:solidFill>
                  <a:schemeClr val="bg1"/>
                </a:solidFill>
              </a:rPr>
              <a:t>Neuron id= 864691136423030063</a:t>
            </a:r>
          </a:p>
          <a:p>
            <a:pPr marL="285750" indent="-285750">
              <a:lnSpc>
                <a:spcPct val="150000"/>
              </a:lnSpc>
              <a:buFontTx/>
              <a:buChar char="-"/>
            </a:pPr>
            <a:r>
              <a:rPr lang="en-US" sz="1200" dirty="0">
                <a:solidFill>
                  <a:schemeClr val="bg1"/>
                </a:solidFill>
              </a:rPr>
              <a:t>size = 290710</a:t>
            </a:r>
          </a:p>
          <a:p>
            <a:pPr marL="285750" indent="-285750">
              <a:lnSpc>
                <a:spcPct val="150000"/>
              </a:lnSpc>
              <a:buFontTx/>
              <a:buChar char="-"/>
            </a:pPr>
            <a:r>
              <a:rPr lang="en-US" sz="1200" dirty="0">
                <a:solidFill>
                  <a:schemeClr val="bg1"/>
                </a:solidFill>
              </a:rPr>
              <a:t>Number of presynaptic sites= 79</a:t>
            </a:r>
          </a:p>
          <a:p>
            <a:pPr marL="285750" indent="-285750">
              <a:lnSpc>
                <a:spcPct val="150000"/>
              </a:lnSpc>
              <a:buFontTx/>
              <a:buChar char="-"/>
            </a:pPr>
            <a:r>
              <a:rPr lang="en-US" sz="1200" dirty="0">
                <a:solidFill>
                  <a:schemeClr val="bg1"/>
                </a:solidFill>
              </a:rPr>
              <a:t>Number of postsynaptic sites = 805</a:t>
            </a:r>
          </a:p>
          <a:p>
            <a:pPr marL="285750" indent="-285750">
              <a:lnSpc>
                <a:spcPct val="150000"/>
              </a:lnSpc>
              <a:buFontTx/>
              <a:buChar char="-"/>
            </a:pPr>
            <a:r>
              <a:rPr lang="en-US" sz="1200" dirty="0">
                <a:solidFill>
                  <a:schemeClr val="bg1"/>
                </a:solidFill>
              </a:rPr>
              <a:t>soma layer = 5</a:t>
            </a:r>
          </a:p>
          <a:p>
            <a:pPr marL="285750" indent="-285750">
              <a:lnSpc>
                <a:spcPct val="150000"/>
              </a:lnSpc>
              <a:buFontTx/>
              <a:buChar char="-"/>
            </a:pPr>
            <a:r>
              <a:rPr lang="en-US" sz="1200" dirty="0">
                <a:solidFill>
                  <a:schemeClr val="bg1"/>
                </a:solidFill>
              </a:rPr>
              <a:t>apical angle = 7.928</a:t>
            </a:r>
          </a:p>
          <a:p>
            <a:pPr marL="285750" indent="-285750">
              <a:lnSpc>
                <a:spcPct val="150000"/>
              </a:lnSpc>
              <a:buFontTx/>
              <a:buChar char="-"/>
            </a:pPr>
            <a:r>
              <a:rPr lang="en-US" sz="1200" dirty="0">
                <a:solidFill>
                  <a:schemeClr val="bg1"/>
                </a:solidFill>
              </a:rPr>
              <a:t>branch lengths = [ 7, 39,  2, … 41]</a:t>
            </a:r>
          </a:p>
        </p:txBody>
      </p:sp>
    </p:spTree>
    <p:extLst>
      <p:ext uri="{BB962C8B-B14F-4D97-AF65-F5344CB8AC3E}">
        <p14:creationId xmlns:p14="http://schemas.microsoft.com/office/powerpoint/2010/main" val="3019424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D374BF3-3799-B24A-9353-061EA7EAD6F6}"/>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7F5C7F4C-C673-C24C-9760-B17F9B4F1F42}"/>
              </a:ext>
            </a:extLst>
          </p:cNvPr>
          <p:cNvSpPr>
            <a:spLocks noGrp="1"/>
          </p:cNvSpPr>
          <p:nvPr>
            <p:ph type="sldNum" sz="quarter" idx="12"/>
          </p:nvPr>
        </p:nvSpPr>
        <p:spPr/>
        <p:txBody>
          <a:bodyPr/>
          <a:lstStyle/>
          <a:p>
            <a:fld id="{50FD97DE-01AB-4708-81E4-3268D90D61F9}" type="slidenum">
              <a:rPr lang="en-US" smtClean="0"/>
              <a:pPr/>
              <a:t>26</a:t>
            </a:fld>
            <a:endParaRPr lang="en-US"/>
          </a:p>
        </p:txBody>
      </p:sp>
      <p:pic>
        <p:nvPicPr>
          <p:cNvPr id="17" name="Picture 16" descr="Diagram&#10;&#10;Description automatically generated">
            <a:extLst>
              <a:ext uri="{FF2B5EF4-FFF2-40B4-BE49-F238E27FC236}">
                <a16:creationId xmlns:a16="http://schemas.microsoft.com/office/drawing/2014/main" id="{B0EF6295-EFFA-594E-91FE-9F619E8DA0F7}"/>
              </a:ext>
            </a:extLst>
          </p:cNvPr>
          <p:cNvPicPr>
            <a:picLocks noChangeAspect="1"/>
          </p:cNvPicPr>
          <p:nvPr/>
        </p:nvPicPr>
        <p:blipFill rotWithShape="1">
          <a:blip r:embed="rId2">
            <a:extLst>
              <a:ext uri="{28A0092B-C50C-407E-A947-70E740481C1C}">
                <a14:useLocalDpi xmlns:a14="http://schemas.microsoft.com/office/drawing/2010/main" val="0"/>
              </a:ext>
            </a:extLst>
          </a:blip>
          <a:srcRect b="33199"/>
          <a:stretch/>
        </p:blipFill>
        <p:spPr>
          <a:xfrm>
            <a:off x="1981200" y="1189298"/>
            <a:ext cx="5181600" cy="4479403"/>
          </a:xfrm>
          <a:prstGeom prst="rect">
            <a:avLst/>
          </a:prstGeom>
        </p:spPr>
      </p:pic>
    </p:spTree>
    <p:extLst>
      <p:ext uri="{BB962C8B-B14F-4D97-AF65-F5344CB8AC3E}">
        <p14:creationId xmlns:p14="http://schemas.microsoft.com/office/powerpoint/2010/main" val="308916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D374BF3-3799-B24A-9353-061EA7EAD6F6}"/>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7F5C7F4C-C673-C24C-9760-B17F9B4F1F42}"/>
              </a:ext>
            </a:extLst>
          </p:cNvPr>
          <p:cNvSpPr>
            <a:spLocks noGrp="1"/>
          </p:cNvSpPr>
          <p:nvPr>
            <p:ph type="sldNum" sz="quarter" idx="12"/>
          </p:nvPr>
        </p:nvSpPr>
        <p:spPr/>
        <p:txBody>
          <a:bodyPr/>
          <a:lstStyle/>
          <a:p>
            <a:fld id="{50FD97DE-01AB-4708-81E4-3268D90D61F9}" type="slidenum">
              <a:rPr lang="en-US" smtClean="0"/>
              <a:pPr/>
              <a:t>27</a:t>
            </a:fld>
            <a:endParaRPr lang="en-US"/>
          </a:p>
        </p:txBody>
      </p:sp>
      <p:pic>
        <p:nvPicPr>
          <p:cNvPr id="15" name="Picture 14" descr="Diagram&#10;&#10;Description automatically generated">
            <a:extLst>
              <a:ext uri="{FF2B5EF4-FFF2-40B4-BE49-F238E27FC236}">
                <a16:creationId xmlns:a16="http://schemas.microsoft.com/office/drawing/2014/main" id="{29C97A23-71B8-B24A-AC15-08B10E86ECD6}"/>
              </a:ext>
            </a:extLst>
          </p:cNvPr>
          <p:cNvPicPr>
            <a:picLocks noChangeAspect="1"/>
          </p:cNvPicPr>
          <p:nvPr/>
        </p:nvPicPr>
        <p:blipFill rotWithShape="1">
          <a:blip r:embed="rId2">
            <a:extLst>
              <a:ext uri="{28A0092B-C50C-407E-A947-70E740481C1C}">
                <a14:useLocalDpi xmlns:a14="http://schemas.microsoft.com/office/drawing/2010/main" val="0"/>
              </a:ext>
            </a:extLst>
          </a:blip>
          <a:srcRect b="34135"/>
          <a:stretch/>
        </p:blipFill>
        <p:spPr>
          <a:xfrm>
            <a:off x="1981200" y="1185944"/>
            <a:ext cx="5181600" cy="4416661"/>
          </a:xfrm>
          <a:prstGeom prst="rect">
            <a:avLst/>
          </a:prstGeom>
        </p:spPr>
      </p:pic>
    </p:spTree>
    <p:extLst>
      <p:ext uri="{BB962C8B-B14F-4D97-AF65-F5344CB8AC3E}">
        <p14:creationId xmlns:p14="http://schemas.microsoft.com/office/powerpoint/2010/main" val="2948717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D374BF3-3799-B24A-9353-061EA7EAD6F6}"/>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7F5C7F4C-C673-C24C-9760-B17F9B4F1F42}"/>
              </a:ext>
            </a:extLst>
          </p:cNvPr>
          <p:cNvSpPr>
            <a:spLocks noGrp="1"/>
          </p:cNvSpPr>
          <p:nvPr>
            <p:ph type="sldNum" sz="quarter" idx="12"/>
          </p:nvPr>
        </p:nvSpPr>
        <p:spPr/>
        <p:txBody>
          <a:bodyPr/>
          <a:lstStyle/>
          <a:p>
            <a:fld id="{50FD97DE-01AB-4708-81E4-3268D90D61F9}" type="slidenum">
              <a:rPr lang="en-US" smtClean="0"/>
              <a:pPr/>
              <a:t>28</a:t>
            </a:fld>
            <a:endParaRPr lang="en-US"/>
          </a:p>
        </p:txBody>
      </p:sp>
      <p:pic>
        <p:nvPicPr>
          <p:cNvPr id="13" name="Picture 12" descr="Diagram&#10;&#10;Description automatically generated">
            <a:extLst>
              <a:ext uri="{FF2B5EF4-FFF2-40B4-BE49-F238E27FC236}">
                <a16:creationId xmlns:a16="http://schemas.microsoft.com/office/drawing/2014/main" id="{9127C5DA-58AA-F741-A907-CD6A45102BFE}"/>
              </a:ext>
            </a:extLst>
          </p:cNvPr>
          <p:cNvPicPr>
            <a:picLocks noChangeAspect="1"/>
          </p:cNvPicPr>
          <p:nvPr/>
        </p:nvPicPr>
        <p:blipFill rotWithShape="1">
          <a:blip r:embed="rId2">
            <a:extLst>
              <a:ext uri="{28A0092B-C50C-407E-A947-70E740481C1C}">
                <a14:useLocalDpi xmlns:a14="http://schemas.microsoft.com/office/drawing/2010/main" val="0"/>
              </a:ext>
            </a:extLst>
          </a:blip>
          <a:srcRect b="32265"/>
          <a:stretch/>
        </p:blipFill>
        <p:spPr>
          <a:xfrm>
            <a:off x="1981200" y="1192708"/>
            <a:ext cx="5181600" cy="4542034"/>
          </a:xfrm>
          <a:prstGeom prst="rect">
            <a:avLst/>
          </a:prstGeom>
        </p:spPr>
      </p:pic>
    </p:spTree>
    <p:extLst>
      <p:ext uri="{BB962C8B-B14F-4D97-AF65-F5344CB8AC3E}">
        <p14:creationId xmlns:p14="http://schemas.microsoft.com/office/powerpoint/2010/main" val="1646444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D374BF3-3799-B24A-9353-061EA7EAD6F6}"/>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7F5C7F4C-C673-C24C-9760-B17F9B4F1F42}"/>
              </a:ext>
            </a:extLst>
          </p:cNvPr>
          <p:cNvSpPr>
            <a:spLocks noGrp="1"/>
          </p:cNvSpPr>
          <p:nvPr>
            <p:ph type="sldNum" sz="quarter" idx="12"/>
          </p:nvPr>
        </p:nvSpPr>
        <p:spPr/>
        <p:txBody>
          <a:bodyPr/>
          <a:lstStyle/>
          <a:p>
            <a:fld id="{50FD97DE-01AB-4708-81E4-3268D90D61F9}" type="slidenum">
              <a:rPr lang="en-US" smtClean="0"/>
              <a:pPr/>
              <a:t>29</a:t>
            </a:fld>
            <a:endParaRPr lang="en-US"/>
          </a:p>
        </p:txBody>
      </p:sp>
      <p:pic>
        <p:nvPicPr>
          <p:cNvPr id="11" name="Picture 10" descr="Diagram&#10;&#10;Description automatically generated">
            <a:extLst>
              <a:ext uri="{FF2B5EF4-FFF2-40B4-BE49-F238E27FC236}">
                <a16:creationId xmlns:a16="http://schemas.microsoft.com/office/drawing/2014/main" id="{F009795F-8C0F-5849-9D94-32E0C6791A0A}"/>
              </a:ext>
            </a:extLst>
          </p:cNvPr>
          <p:cNvPicPr>
            <a:picLocks noChangeAspect="1"/>
          </p:cNvPicPr>
          <p:nvPr/>
        </p:nvPicPr>
        <p:blipFill rotWithShape="1">
          <a:blip r:embed="rId2">
            <a:extLst>
              <a:ext uri="{28A0092B-C50C-407E-A947-70E740481C1C}">
                <a14:useLocalDpi xmlns:a14="http://schemas.microsoft.com/office/drawing/2010/main" val="0"/>
              </a:ext>
            </a:extLst>
          </a:blip>
          <a:srcRect b="33804"/>
          <a:stretch/>
        </p:blipFill>
        <p:spPr>
          <a:xfrm>
            <a:off x="1981200" y="1197991"/>
            <a:ext cx="5181600" cy="4438868"/>
          </a:xfrm>
          <a:prstGeom prst="rect">
            <a:avLst/>
          </a:prstGeom>
        </p:spPr>
      </p:pic>
      <p:pic>
        <p:nvPicPr>
          <p:cNvPr id="3" name="Picture 2">
            <a:extLst>
              <a:ext uri="{FF2B5EF4-FFF2-40B4-BE49-F238E27FC236}">
                <a16:creationId xmlns:a16="http://schemas.microsoft.com/office/drawing/2014/main" id="{AD4E7F19-E7B1-FB45-880A-9F76C4D1CA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1886" y="3275911"/>
            <a:ext cx="170543" cy="102326"/>
          </a:xfrm>
          <a:prstGeom prst="rect">
            <a:avLst/>
          </a:prstGeom>
        </p:spPr>
      </p:pic>
    </p:spTree>
    <p:extLst>
      <p:ext uri="{BB962C8B-B14F-4D97-AF65-F5344CB8AC3E}">
        <p14:creationId xmlns:p14="http://schemas.microsoft.com/office/powerpoint/2010/main" val="1198529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79993" y="226816"/>
            <a:ext cx="7772400" cy="863754"/>
          </a:xfrm>
        </p:spPr>
        <p:txBody>
          <a:bodyPr/>
          <a:lstStyle/>
          <a:p>
            <a:r>
              <a:rPr lang="en-US" sz="4000" dirty="0"/>
              <a:t>Getting started</a:t>
            </a:r>
          </a:p>
        </p:txBody>
      </p:sp>
      <p:sp>
        <p:nvSpPr>
          <p:cNvPr id="7" name="Text Placeholder 6"/>
          <p:cNvSpPr>
            <a:spLocks noGrp="1"/>
          </p:cNvSpPr>
          <p:nvPr>
            <p:ph type="body" idx="1"/>
          </p:nvPr>
        </p:nvSpPr>
        <p:spPr>
          <a:xfrm>
            <a:off x="679993" y="1223371"/>
            <a:ext cx="7772400" cy="1419161"/>
          </a:xfrm>
        </p:spPr>
        <p:txBody>
          <a:bodyPr>
            <a:normAutofit fontScale="85000" lnSpcReduction="20000"/>
          </a:bodyPr>
          <a:lstStyle/>
          <a:p>
            <a:pPr algn="l"/>
            <a:r>
              <a:rPr lang="en-US" dirty="0"/>
              <a:t>We are going to skip installing python for this class and instead practice coding in our browsers.</a:t>
            </a:r>
          </a:p>
          <a:p>
            <a:pPr marL="457200" indent="-457200" algn="l">
              <a:buAutoNum type="arabicPeriod"/>
            </a:pPr>
            <a:r>
              <a:rPr lang="en-US" dirty="0"/>
              <a:t>Go to </a:t>
            </a:r>
            <a:r>
              <a:rPr lang="en-US" dirty="0">
                <a:hlinkClick r:id="rId3">
                  <a:extLst>
                    <a:ext uri="{A12FA001-AC4F-418D-AE19-62706E023703}">
                      <ahyp:hlinkClr xmlns:ahyp="http://schemas.microsoft.com/office/drawing/2018/hyperlinkcolor" val="tx"/>
                    </a:ext>
                  </a:extLst>
                </a:hlinkClick>
              </a:rPr>
              <a:t>https://github.com/egelfan2/RADS_coding_classes</a:t>
            </a:r>
            <a:r>
              <a:rPr lang="en-US" dirty="0"/>
              <a:t> in your browser</a:t>
            </a:r>
          </a:p>
          <a:p>
            <a:pPr marL="457200" indent="-457200" algn="l">
              <a:buAutoNum type="arabicPeriod"/>
            </a:pPr>
            <a:r>
              <a:rPr lang="en-US" dirty="0"/>
              <a:t>Click on launch | binder </a:t>
            </a:r>
          </a:p>
        </p:txBody>
      </p:sp>
      <p:sp>
        <p:nvSpPr>
          <p:cNvPr id="3" name="Footer Placeholder 2"/>
          <p:cNvSpPr>
            <a:spLocks noGrp="1"/>
          </p:cNvSpPr>
          <p:nvPr>
            <p:ph type="ftr" sz="quarter" idx="11"/>
          </p:nvPr>
        </p:nvSpPr>
        <p:spPr>
          <a:xfrm>
            <a:off x="457201" y="6472989"/>
            <a:ext cx="7916778" cy="184318"/>
          </a:xfrm>
        </p:spPr>
        <p:txBody>
          <a:bodyPr/>
          <a:lstStyle/>
          <a:p>
            <a:r>
              <a:rPr lang="en-US"/>
              <a:t>alleninstitute.org | brain-map.org</a:t>
            </a:r>
            <a:endParaRPr lang="en-US" dirty="0"/>
          </a:p>
        </p:txBody>
      </p:sp>
      <p:sp>
        <p:nvSpPr>
          <p:cNvPr id="4" name="Slide Number Placeholder 3"/>
          <p:cNvSpPr>
            <a:spLocks noGrp="1"/>
          </p:cNvSpPr>
          <p:nvPr>
            <p:ph type="sldNum" sz="quarter" idx="12"/>
          </p:nvPr>
        </p:nvSpPr>
        <p:spPr>
          <a:xfrm>
            <a:off x="40106" y="6472989"/>
            <a:ext cx="296778" cy="184318"/>
          </a:xfrm>
        </p:spPr>
        <p:txBody>
          <a:bodyPr/>
          <a:lstStyle/>
          <a:p>
            <a:fld id="{50FD97DE-01AB-4708-81E4-3268D90D61F9}" type="slidenum">
              <a:rPr lang="en-US" smtClean="0"/>
              <a:pPr/>
              <a:t>3</a:t>
            </a:fld>
            <a:endParaRPr lang="en-US"/>
          </a:p>
        </p:txBody>
      </p:sp>
      <p:pic>
        <p:nvPicPr>
          <p:cNvPr id="15" name="Picture 14" descr="Graphical user interface, text, application, email&#10;&#10;Description automatically generated">
            <a:extLst>
              <a:ext uri="{FF2B5EF4-FFF2-40B4-BE49-F238E27FC236}">
                <a16:creationId xmlns:a16="http://schemas.microsoft.com/office/drawing/2014/main" id="{D2CF720D-8566-E64C-96C9-F36925E9EC9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51058" y="2642532"/>
            <a:ext cx="4905814" cy="3794760"/>
          </a:xfrm>
          <a:prstGeom prst="rect">
            <a:avLst/>
          </a:prstGeom>
        </p:spPr>
      </p:pic>
      <p:sp>
        <p:nvSpPr>
          <p:cNvPr id="12" name="Oval 11">
            <a:extLst>
              <a:ext uri="{FF2B5EF4-FFF2-40B4-BE49-F238E27FC236}">
                <a16:creationId xmlns:a16="http://schemas.microsoft.com/office/drawing/2014/main" id="{8579C7DE-EEAC-9642-B8BD-7E79D8E63192}"/>
              </a:ext>
            </a:extLst>
          </p:cNvPr>
          <p:cNvSpPr/>
          <p:nvPr/>
        </p:nvSpPr>
        <p:spPr>
          <a:xfrm>
            <a:off x="3413694" y="5827013"/>
            <a:ext cx="847913" cy="2160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8524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D374BF3-3799-B24A-9353-061EA7EAD6F6}"/>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7F5C7F4C-C673-C24C-9760-B17F9B4F1F42}"/>
              </a:ext>
            </a:extLst>
          </p:cNvPr>
          <p:cNvSpPr>
            <a:spLocks noGrp="1"/>
          </p:cNvSpPr>
          <p:nvPr>
            <p:ph type="sldNum" sz="quarter" idx="12"/>
          </p:nvPr>
        </p:nvSpPr>
        <p:spPr/>
        <p:txBody>
          <a:bodyPr/>
          <a:lstStyle/>
          <a:p>
            <a:fld id="{50FD97DE-01AB-4708-81E4-3268D90D61F9}" type="slidenum">
              <a:rPr lang="en-US" smtClean="0"/>
              <a:pPr/>
              <a:t>30</a:t>
            </a:fld>
            <a:endParaRPr lang="en-US"/>
          </a:p>
        </p:txBody>
      </p:sp>
      <p:pic>
        <p:nvPicPr>
          <p:cNvPr id="9" name="Picture 8" descr="Diagram&#10;&#10;Description automatically generated">
            <a:extLst>
              <a:ext uri="{FF2B5EF4-FFF2-40B4-BE49-F238E27FC236}">
                <a16:creationId xmlns:a16="http://schemas.microsoft.com/office/drawing/2014/main" id="{0AC7B4B1-03D8-D243-9D0F-2C420DB0AFC8}"/>
              </a:ext>
            </a:extLst>
          </p:cNvPr>
          <p:cNvPicPr>
            <a:picLocks noChangeAspect="1"/>
          </p:cNvPicPr>
          <p:nvPr/>
        </p:nvPicPr>
        <p:blipFill rotWithShape="1">
          <a:blip r:embed="rId2">
            <a:extLst>
              <a:ext uri="{28A0092B-C50C-407E-A947-70E740481C1C}">
                <a14:useLocalDpi xmlns:a14="http://schemas.microsoft.com/office/drawing/2010/main" val="0"/>
              </a:ext>
            </a:extLst>
          </a:blip>
          <a:srcRect b="33638"/>
          <a:stretch/>
        </p:blipFill>
        <p:spPr>
          <a:xfrm>
            <a:off x="1981200" y="1192439"/>
            <a:ext cx="5181600" cy="4449972"/>
          </a:xfrm>
          <a:prstGeom prst="rect">
            <a:avLst/>
          </a:prstGeom>
        </p:spPr>
      </p:pic>
      <p:pic>
        <p:nvPicPr>
          <p:cNvPr id="6" name="Picture 5">
            <a:extLst>
              <a:ext uri="{FF2B5EF4-FFF2-40B4-BE49-F238E27FC236}">
                <a16:creationId xmlns:a16="http://schemas.microsoft.com/office/drawing/2014/main" id="{3D9EB8BF-5687-3B45-A3B2-DD8DA9E581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1886" y="3265025"/>
            <a:ext cx="170543" cy="102326"/>
          </a:xfrm>
          <a:prstGeom prst="rect">
            <a:avLst/>
          </a:prstGeom>
        </p:spPr>
      </p:pic>
    </p:spTree>
    <p:extLst>
      <p:ext uri="{BB962C8B-B14F-4D97-AF65-F5344CB8AC3E}">
        <p14:creationId xmlns:p14="http://schemas.microsoft.com/office/powerpoint/2010/main" val="1829286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D374BF3-3799-B24A-9353-061EA7EAD6F6}"/>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7F5C7F4C-C673-C24C-9760-B17F9B4F1F42}"/>
              </a:ext>
            </a:extLst>
          </p:cNvPr>
          <p:cNvSpPr>
            <a:spLocks noGrp="1"/>
          </p:cNvSpPr>
          <p:nvPr>
            <p:ph type="sldNum" sz="quarter" idx="12"/>
          </p:nvPr>
        </p:nvSpPr>
        <p:spPr/>
        <p:txBody>
          <a:bodyPr/>
          <a:lstStyle/>
          <a:p>
            <a:fld id="{50FD97DE-01AB-4708-81E4-3268D90D61F9}" type="slidenum">
              <a:rPr lang="en-US" smtClean="0"/>
              <a:pPr/>
              <a:t>31</a:t>
            </a:fld>
            <a:endParaRPr lang="en-US"/>
          </a:p>
        </p:txBody>
      </p:sp>
      <p:pic>
        <p:nvPicPr>
          <p:cNvPr id="7" name="Picture 6" descr="Diagram&#10;&#10;Description automatically generated">
            <a:extLst>
              <a:ext uri="{FF2B5EF4-FFF2-40B4-BE49-F238E27FC236}">
                <a16:creationId xmlns:a16="http://schemas.microsoft.com/office/drawing/2014/main" id="{75CDCE1B-E22B-0747-BA7A-06D9682B834D}"/>
              </a:ext>
            </a:extLst>
          </p:cNvPr>
          <p:cNvPicPr>
            <a:picLocks noChangeAspect="1"/>
          </p:cNvPicPr>
          <p:nvPr/>
        </p:nvPicPr>
        <p:blipFill rotWithShape="1">
          <a:blip r:embed="rId2">
            <a:extLst>
              <a:ext uri="{28A0092B-C50C-407E-A947-70E740481C1C}">
                <a14:useLocalDpi xmlns:a14="http://schemas.microsoft.com/office/drawing/2010/main" val="0"/>
              </a:ext>
            </a:extLst>
          </a:blip>
          <a:srcRect l="-931" b="30538"/>
          <a:stretch/>
        </p:blipFill>
        <p:spPr>
          <a:xfrm>
            <a:off x="1933936" y="1192677"/>
            <a:ext cx="5229828" cy="4657845"/>
          </a:xfrm>
          <a:prstGeom prst="rect">
            <a:avLst/>
          </a:prstGeom>
        </p:spPr>
      </p:pic>
      <p:pic>
        <p:nvPicPr>
          <p:cNvPr id="6" name="Picture 5">
            <a:extLst>
              <a:ext uri="{FF2B5EF4-FFF2-40B4-BE49-F238E27FC236}">
                <a16:creationId xmlns:a16="http://schemas.microsoft.com/office/drawing/2014/main" id="{33821B28-ABC8-B647-B407-25CE7F7E05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1886" y="3265025"/>
            <a:ext cx="170543" cy="102326"/>
          </a:xfrm>
          <a:prstGeom prst="rect">
            <a:avLst/>
          </a:prstGeom>
        </p:spPr>
      </p:pic>
    </p:spTree>
    <p:extLst>
      <p:ext uri="{BB962C8B-B14F-4D97-AF65-F5344CB8AC3E}">
        <p14:creationId xmlns:p14="http://schemas.microsoft.com/office/powerpoint/2010/main" val="3961235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Control flow</a:t>
            </a:r>
          </a:p>
        </p:txBody>
      </p:sp>
      <p:sp>
        <p:nvSpPr>
          <p:cNvPr id="7" name="Text Placeholder 6"/>
          <p:cNvSpPr>
            <a:spLocks noGrp="1"/>
          </p:cNvSpPr>
          <p:nvPr>
            <p:ph type="body" idx="1"/>
          </p:nvPr>
        </p:nvSpPr>
        <p:spPr/>
        <p:txBody>
          <a:bodyPr/>
          <a:lstStyle/>
          <a:p>
            <a:r>
              <a:rPr lang="en-US" b="0" dirty="0"/>
              <a:t>Now that we’re getting stronger, let’s talk more complex logic! </a:t>
            </a:r>
          </a:p>
        </p:txBody>
      </p:sp>
      <p:sp>
        <p:nvSpPr>
          <p:cNvPr id="4" name="Footer Placeholder 3"/>
          <p:cNvSpPr>
            <a:spLocks noGrp="1"/>
          </p:cNvSpPr>
          <p:nvPr>
            <p:ph type="ftr" sz="quarter" idx="11"/>
          </p:nvPr>
        </p:nvSpPr>
        <p:spPr/>
        <p:txBody>
          <a:bodyPr/>
          <a:lstStyle/>
          <a:p>
            <a:r>
              <a:rPr lang="en-US"/>
              <a:t>alleninstitute.org | brain-map.org</a:t>
            </a:r>
            <a:endParaRPr lang="en-US" dirty="0"/>
          </a:p>
        </p:txBody>
      </p:sp>
      <p:sp>
        <p:nvSpPr>
          <p:cNvPr id="5" name="Slide Number Placeholder 4"/>
          <p:cNvSpPr>
            <a:spLocks noGrp="1"/>
          </p:cNvSpPr>
          <p:nvPr>
            <p:ph type="sldNum" sz="quarter" idx="12"/>
          </p:nvPr>
        </p:nvSpPr>
        <p:spPr/>
        <p:txBody>
          <a:bodyPr/>
          <a:lstStyle/>
          <a:p>
            <a:fld id="{50FD97DE-01AB-4708-81E4-3268D90D61F9}" type="slidenum">
              <a:rPr lang="en-US" smtClean="0"/>
              <a:pPr/>
              <a:t>32</a:t>
            </a:fld>
            <a:endParaRPr lang="en-US"/>
          </a:p>
        </p:txBody>
      </p:sp>
      <p:pic>
        <p:nvPicPr>
          <p:cNvPr id="10" name="Picture 9" descr="Katara Wallpaper by SES94 on DeviantAr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1822" y="3709119"/>
            <a:ext cx="3068742" cy="1796919"/>
          </a:xfrm>
          <a:prstGeom prst="rect">
            <a:avLst/>
          </a:prstGeom>
        </p:spPr>
      </p:pic>
    </p:spTree>
    <p:extLst>
      <p:ext uri="{BB962C8B-B14F-4D97-AF65-F5344CB8AC3E}">
        <p14:creationId xmlns:p14="http://schemas.microsoft.com/office/powerpoint/2010/main" val="331405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F4407-D0A6-3349-A37D-BAE13F28B590}"/>
              </a:ext>
            </a:extLst>
          </p:cNvPr>
          <p:cNvSpPr>
            <a:spLocks noGrp="1"/>
          </p:cNvSpPr>
          <p:nvPr>
            <p:ph type="title"/>
          </p:nvPr>
        </p:nvSpPr>
        <p:spPr>
          <a:xfrm>
            <a:off x="685800" y="188076"/>
            <a:ext cx="7772400" cy="848727"/>
          </a:xfrm>
        </p:spPr>
        <p:txBody>
          <a:bodyPr/>
          <a:lstStyle/>
          <a:p>
            <a:r>
              <a:rPr lang="en-US" dirty="0"/>
              <a:t>Representing the Decision Tree in Python Code: if/else</a:t>
            </a:r>
          </a:p>
        </p:txBody>
      </p:sp>
      <p:sp>
        <p:nvSpPr>
          <p:cNvPr id="4" name="Footer Placeholder 3">
            <a:extLst>
              <a:ext uri="{FF2B5EF4-FFF2-40B4-BE49-F238E27FC236}">
                <a16:creationId xmlns:a16="http://schemas.microsoft.com/office/drawing/2014/main" id="{0D811FE3-C43A-3C49-9404-230BDFA2C3B5}"/>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DC733274-4198-D247-BE5E-8B105FBD2685}"/>
              </a:ext>
            </a:extLst>
          </p:cNvPr>
          <p:cNvSpPr>
            <a:spLocks noGrp="1"/>
          </p:cNvSpPr>
          <p:nvPr>
            <p:ph type="sldNum" sz="quarter" idx="12"/>
          </p:nvPr>
        </p:nvSpPr>
        <p:spPr/>
        <p:txBody>
          <a:bodyPr/>
          <a:lstStyle/>
          <a:p>
            <a:fld id="{50FD97DE-01AB-4708-81E4-3268D90D61F9}" type="slidenum">
              <a:rPr lang="en-US" smtClean="0"/>
              <a:pPr/>
              <a:t>33</a:t>
            </a:fld>
            <a:endParaRPr lang="en-US"/>
          </a:p>
        </p:txBody>
      </p:sp>
      <p:pic>
        <p:nvPicPr>
          <p:cNvPr id="7" name="Picture 6" descr="Text&#10;&#10;Description automatically generated">
            <a:extLst>
              <a:ext uri="{FF2B5EF4-FFF2-40B4-BE49-F238E27FC236}">
                <a16:creationId xmlns:a16="http://schemas.microsoft.com/office/drawing/2014/main" id="{64150BBC-BFE9-CA4A-8564-27EAF8628B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5135" y="1036803"/>
            <a:ext cx="3892741" cy="5098645"/>
          </a:xfrm>
          <a:prstGeom prst="rect">
            <a:avLst/>
          </a:prstGeom>
        </p:spPr>
      </p:pic>
      <p:pic>
        <p:nvPicPr>
          <p:cNvPr id="8" name="Picture 7" descr="Diagram&#10;&#10;Description automatically generated">
            <a:extLst>
              <a:ext uri="{FF2B5EF4-FFF2-40B4-BE49-F238E27FC236}">
                <a16:creationId xmlns:a16="http://schemas.microsoft.com/office/drawing/2014/main" id="{56B564B3-3912-7B4E-9E2B-1F3EDE5A2521}"/>
              </a:ext>
            </a:extLst>
          </p:cNvPr>
          <p:cNvPicPr>
            <a:picLocks noChangeAspect="1"/>
          </p:cNvPicPr>
          <p:nvPr/>
        </p:nvPicPr>
        <p:blipFill rotWithShape="1">
          <a:blip r:embed="rId3">
            <a:extLst>
              <a:ext uri="{28A0092B-C50C-407E-A947-70E740481C1C}">
                <a14:useLocalDpi xmlns:a14="http://schemas.microsoft.com/office/drawing/2010/main" val="0"/>
              </a:ext>
            </a:extLst>
          </a:blip>
          <a:srcRect b="33199"/>
          <a:stretch/>
        </p:blipFill>
        <p:spPr>
          <a:xfrm>
            <a:off x="331173" y="1591734"/>
            <a:ext cx="4250555" cy="3674531"/>
          </a:xfrm>
          <a:prstGeom prst="rect">
            <a:avLst/>
          </a:prstGeom>
        </p:spPr>
      </p:pic>
      <p:pic>
        <p:nvPicPr>
          <p:cNvPr id="10" name="Picture 9">
            <a:extLst>
              <a:ext uri="{FF2B5EF4-FFF2-40B4-BE49-F238E27FC236}">
                <a16:creationId xmlns:a16="http://schemas.microsoft.com/office/drawing/2014/main" id="{3E6CF389-2002-3E4F-B434-D63A68701C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7284" y="1908207"/>
            <a:ext cx="3850592" cy="320883"/>
          </a:xfrm>
          <a:prstGeom prst="rect">
            <a:avLst/>
          </a:prstGeom>
        </p:spPr>
      </p:pic>
    </p:spTree>
    <p:extLst>
      <p:ext uri="{BB962C8B-B14F-4D97-AF65-F5344CB8AC3E}">
        <p14:creationId xmlns:p14="http://schemas.microsoft.com/office/powerpoint/2010/main" val="3509132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10;&#10;Description automatically generated">
            <a:extLst>
              <a:ext uri="{FF2B5EF4-FFF2-40B4-BE49-F238E27FC236}">
                <a16:creationId xmlns:a16="http://schemas.microsoft.com/office/drawing/2014/main" id="{E503807A-D904-4E40-8617-E9D54069A3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4162" y="1036803"/>
            <a:ext cx="3873714" cy="5098645"/>
          </a:xfrm>
          <a:prstGeom prst="rect">
            <a:avLst/>
          </a:prstGeom>
        </p:spPr>
      </p:pic>
      <p:sp>
        <p:nvSpPr>
          <p:cNvPr id="2" name="Title 1">
            <a:extLst>
              <a:ext uri="{FF2B5EF4-FFF2-40B4-BE49-F238E27FC236}">
                <a16:creationId xmlns:a16="http://schemas.microsoft.com/office/drawing/2014/main" id="{41EF4407-D0A6-3349-A37D-BAE13F28B590}"/>
              </a:ext>
            </a:extLst>
          </p:cNvPr>
          <p:cNvSpPr>
            <a:spLocks noGrp="1"/>
          </p:cNvSpPr>
          <p:nvPr>
            <p:ph type="title"/>
          </p:nvPr>
        </p:nvSpPr>
        <p:spPr>
          <a:xfrm>
            <a:off x="685800" y="188076"/>
            <a:ext cx="7772400" cy="848727"/>
          </a:xfrm>
        </p:spPr>
        <p:txBody>
          <a:bodyPr/>
          <a:lstStyle/>
          <a:p>
            <a:r>
              <a:rPr lang="en-US" dirty="0"/>
              <a:t>Representing the Decision Tree in Python Code: if/else</a:t>
            </a:r>
          </a:p>
        </p:txBody>
      </p:sp>
      <p:sp>
        <p:nvSpPr>
          <p:cNvPr id="4" name="Footer Placeholder 3">
            <a:extLst>
              <a:ext uri="{FF2B5EF4-FFF2-40B4-BE49-F238E27FC236}">
                <a16:creationId xmlns:a16="http://schemas.microsoft.com/office/drawing/2014/main" id="{0D811FE3-C43A-3C49-9404-230BDFA2C3B5}"/>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DC733274-4198-D247-BE5E-8B105FBD2685}"/>
              </a:ext>
            </a:extLst>
          </p:cNvPr>
          <p:cNvSpPr>
            <a:spLocks noGrp="1"/>
          </p:cNvSpPr>
          <p:nvPr>
            <p:ph type="sldNum" sz="quarter" idx="12"/>
          </p:nvPr>
        </p:nvSpPr>
        <p:spPr/>
        <p:txBody>
          <a:bodyPr/>
          <a:lstStyle/>
          <a:p>
            <a:fld id="{50FD97DE-01AB-4708-81E4-3268D90D61F9}" type="slidenum">
              <a:rPr lang="en-US" smtClean="0"/>
              <a:pPr/>
              <a:t>34</a:t>
            </a:fld>
            <a:endParaRPr lang="en-US"/>
          </a:p>
        </p:txBody>
      </p:sp>
      <p:pic>
        <p:nvPicPr>
          <p:cNvPr id="8" name="Picture 7" descr="Diagram&#10;&#10;Description automatically generated">
            <a:extLst>
              <a:ext uri="{FF2B5EF4-FFF2-40B4-BE49-F238E27FC236}">
                <a16:creationId xmlns:a16="http://schemas.microsoft.com/office/drawing/2014/main" id="{56B564B3-3912-7B4E-9E2B-1F3EDE5A2521}"/>
              </a:ext>
            </a:extLst>
          </p:cNvPr>
          <p:cNvPicPr>
            <a:picLocks noChangeAspect="1"/>
          </p:cNvPicPr>
          <p:nvPr/>
        </p:nvPicPr>
        <p:blipFill rotWithShape="1">
          <a:blip r:embed="rId3">
            <a:extLst>
              <a:ext uri="{28A0092B-C50C-407E-A947-70E740481C1C}">
                <a14:useLocalDpi xmlns:a14="http://schemas.microsoft.com/office/drawing/2010/main" val="0"/>
              </a:ext>
            </a:extLst>
          </a:blip>
          <a:srcRect b="33199"/>
          <a:stretch/>
        </p:blipFill>
        <p:spPr>
          <a:xfrm>
            <a:off x="331173" y="1591734"/>
            <a:ext cx="4250555" cy="3674531"/>
          </a:xfrm>
          <a:prstGeom prst="rect">
            <a:avLst/>
          </a:prstGeom>
        </p:spPr>
      </p:pic>
      <p:pic>
        <p:nvPicPr>
          <p:cNvPr id="9" name="Picture 8" descr="Diagram&#10;&#10;Description automatically generated">
            <a:extLst>
              <a:ext uri="{FF2B5EF4-FFF2-40B4-BE49-F238E27FC236}">
                <a16:creationId xmlns:a16="http://schemas.microsoft.com/office/drawing/2014/main" id="{EB30A4E5-9D1F-4F42-BDA6-52D0AA568D64}"/>
              </a:ext>
            </a:extLst>
          </p:cNvPr>
          <p:cNvPicPr>
            <a:picLocks noChangeAspect="1"/>
          </p:cNvPicPr>
          <p:nvPr/>
        </p:nvPicPr>
        <p:blipFill rotWithShape="1">
          <a:blip r:embed="rId4">
            <a:extLst>
              <a:ext uri="{28A0092B-C50C-407E-A947-70E740481C1C}">
                <a14:useLocalDpi xmlns:a14="http://schemas.microsoft.com/office/drawing/2010/main" val="0"/>
              </a:ext>
            </a:extLst>
          </a:blip>
          <a:srcRect b="34135"/>
          <a:stretch/>
        </p:blipFill>
        <p:spPr>
          <a:xfrm>
            <a:off x="160400" y="1490687"/>
            <a:ext cx="4548031" cy="3876623"/>
          </a:xfrm>
          <a:prstGeom prst="rect">
            <a:avLst/>
          </a:prstGeom>
        </p:spPr>
      </p:pic>
      <p:pic>
        <p:nvPicPr>
          <p:cNvPr id="11" name="Picture 10">
            <a:extLst>
              <a:ext uri="{FF2B5EF4-FFF2-40B4-BE49-F238E27FC236}">
                <a16:creationId xmlns:a16="http://schemas.microsoft.com/office/drawing/2014/main" id="{7A19DD45-DAF1-1042-9F88-651525D815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2117" y="1941763"/>
            <a:ext cx="3850592" cy="320883"/>
          </a:xfrm>
          <a:prstGeom prst="rect">
            <a:avLst/>
          </a:prstGeom>
        </p:spPr>
      </p:pic>
    </p:spTree>
    <p:extLst>
      <p:ext uri="{BB962C8B-B14F-4D97-AF65-F5344CB8AC3E}">
        <p14:creationId xmlns:p14="http://schemas.microsoft.com/office/powerpoint/2010/main" val="2778079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CA707569-8350-B74F-A15A-F8AA9F94A0CE}"/>
              </a:ext>
            </a:extLst>
          </p:cNvPr>
          <p:cNvPicPr>
            <a:picLocks noChangeAspect="1"/>
          </p:cNvPicPr>
          <p:nvPr/>
        </p:nvPicPr>
        <p:blipFill rotWithShape="1">
          <a:blip r:embed="rId2">
            <a:extLst>
              <a:ext uri="{28A0092B-C50C-407E-A947-70E740481C1C}">
                <a14:useLocalDpi xmlns:a14="http://schemas.microsoft.com/office/drawing/2010/main" val="0"/>
              </a:ext>
            </a:extLst>
          </a:blip>
          <a:srcRect b="31349"/>
          <a:stretch/>
        </p:blipFill>
        <p:spPr>
          <a:xfrm>
            <a:off x="40106" y="1481655"/>
            <a:ext cx="4706787" cy="4181610"/>
          </a:xfrm>
          <a:prstGeom prst="rect">
            <a:avLst/>
          </a:prstGeom>
        </p:spPr>
      </p:pic>
      <p:sp>
        <p:nvSpPr>
          <p:cNvPr id="2" name="Title 1">
            <a:extLst>
              <a:ext uri="{FF2B5EF4-FFF2-40B4-BE49-F238E27FC236}">
                <a16:creationId xmlns:a16="http://schemas.microsoft.com/office/drawing/2014/main" id="{41EF4407-D0A6-3349-A37D-BAE13F28B590}"/>
              </a:ext>
            </a:extLst>
          </p:cNvPr>
          <p:cNvSpPr>
            <a:spLocks noGrp="1"/>
          </p:cNvSpPr>
          <p:nvPr>
            <p:ph type="title"/>
          </p:nvPr>
        </p:nvSpPr>
        <p:spPr>
          <a:xfrm>
            <a:off x="685800" y="188076"/>
            <a:ext cx="7772400" cy="848727"/>
          </a:xfrm>
        </p:spPr>
        <p:txBody>
          <a:bodyPr/>
          <a:lstStyle/>
          <a:p>
            <a:r>
              <a:rPr lang="en-US" dirty="0"/>
              <a:t>Representing the Decision Tree in Python Code: if/else</a:t>
            </a:r>
          </a:p>
        </p:txBody>
      </p:sp>
      <p:sp>
        <p:nvSpPr>
          <p:cNvPr id="4" name="Footer Placeholder 3">
            <a:extLst>
              <a:ext uri="{FF2B5EF4-FFF2-40B4-BE49-F238E27FC236}">
                <a16:creationId xmlns:a16="http://schemas.microsoft.com/office/drawing/2014/main" id="{0D811FE3-C43A-3C49-9404-230BDFA2C3B5}"/>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DC733274-4198-D247-BE5E-8B105FBD2685}"/>
              </a:ext>
            </a:extLst>
          </p:cNvPr>
          <p:cNvSpPr>
            <a:spLocks noGrp="1"/>
          </p:cNvSpPr>
          <p:nvPr>
            <p:ph type="sldNum" sz="quarter" idx="12"/>
          </p:nvPr>
        </p:nvSpPr>
        <p:spPr/>
        <p:txBody>
          <a:bodyPr/>
          <a:lstStyle/>
          <a:p>
            <a:fld id="{50FD97DE-01AB-4708-81E4-3268D90D61F9}" type="slidenum">
              <a:rPr lang="en-US" smtClean="0"/>
              <a:pPr/>
              <a:t>35</a:t>
            </a:fld>
            <a:endParaRPr lang="en-US"/>
          </a:p>
        </p:txBody>
      </p:sp>
      <p:pic>
        <p:nvPicPr>
          <p:cNvPr id="13" name="Picture 12" descr="Text&#10;&#10;Description automatically generated with medium confidence">
            <a:extLst>
              <a:ext uri="{FF2B5EF4-FFF2-40B4-BE49-F238E27FC236}">
                <a16:creationId xmlns:a16="http://schemas.microsoft.com/office/drawing/2014/main" id="{BB56EA91-2EC0-EF43-958C-89C5862398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0933" y="1036803"/>
            <a:ext cx="3941894" cy="5127668"/>
          </a:xfrm>
          <a:prstGeom prst="rect">
            <a:avLst/>
          </a:prstGeom>
        </p:spPr>
      </p:pic>
    </p:spTree>
    <p:extLst>
      <p:ext uri="{BB962C8B-B14F-4D97-AF65-F5344CB8AC3E}">
        <p14:creationId xmlns:p14="http://schemas.microsoft.com/office/powerpoint/2010/main" val="1070490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CC518B4F-CEA6-3743-999E-4D65C15FA61B}"/>
              </a:ext>
            </a:extLst>
          </p:cNvPr>
          <p:cNvPicPr>
            <a:picLocks noChangeAspect="1"/>
          </p:cNvPicPr>
          <p:nvPr/>
        </p:nvPicPr>
        <p:blipFill rotWithShape="1">
          <a:blip r:embed="rId2">
            <a:extLst>
              <a:ext uri="{28A0092B-C50C-407E-A947-70E740481C1C}">
                <a14:useLocalDpi xmlns:a14="http://schemas.microsoft.com/office/drawing/2010/main" val="0"/>
              </a:ext>
            </a:extLst>
          </a:blip>
          <a:srcRect b="33651"/>
          <a:stretch/>
        </p:blipFill>
        <p:spPr>
          <a:xfrm>
            <a:off x="40106" y="1481655"/>
            <a:ext cx="4704509" cy="4039469"/>
          </a:xfrm>
          <a:prstGeom prst="rect">
            <a:avLst/>
          </a:prstGeom>
        </p:spPr>
      </p:pic>
      <p:pic>
        <p:nvPicPr>
          <p:cNvPr id="6" name="Picture 5" descr="Text&#10;&#10;Description automatically generated">
            <a:extLst>
              <a:ext uri="{FF2B5EF4-FFF2-40B4-BE49-F238E27FC236}">
                <a16:creationId xmlns:a16="http://schemas.microsoft.com/office/drawing/2014/main" id="{FF815A3D-3260-4541-996A-57E00864E9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0933" y="1036803"/>
            <a:ext cx="3941894" cy="5198574"/>
          </a:xfrm>
          <a:prstGeom prst="rect">
            <a:avLst/>
          </a:prstGeom>
        </p:spPr>
      </p:pic>
      <p:sp>
        <p:nvSpPr>
          <p:cNvPr id="2" name="Title 1">
            <a:extLst>
              <a:ext uri="{FF2B5EF4-FFF2-40B4-BE49-F238E27FC236}">
                <a16:creationId xmlns:a16="http://schemas.microsoft.com/office/drawing/2014/main" id="{41EF4407-D0A6-3349-A37D-BAE13F28B590}"/>
              </a:ext>
            </a:extLst>
          </p:cNvPr>
          <p:cNvSpPr>
            <a:spLocks noGrp="1"/>
          </p:cNvSpPr>
          <p:nvPr>
            <p:ph type="title"/>
          </p:nvPr>
        </p:nvSpPr>
        <p:spPr>
          <a:xfrm>
            <a:off x="685800" y="188076"/>
            <a:ext cx="7772400" cy="848727"/>
          </a:xfrm>
        </p:spPr>
        <p:txBody>
          <a:bodyPr/>
          <a:lstStyle/>
          <a:p>
            <a:r>
              <a:rPr lang="en-US" dirty="0"/>
              <a:t>Representing the Decision Tree in Python Code: if/else</a:t>
            </a:r>
          </a:p>
        </p:txBody>
      </p:sp>
      <p:sp>
        <p:nvSpPr>
          <p:cNvPr id="4" name="Footer Placeholder 3">
            <a:extLst>
              <a:ext uri="{FF2B5EF4-FFF2-40B4-BE49-F238E27FC236}">
                <a16:creationId xmlns:a16="http://schemas.microsoft.com/office/drawing/2014/main" id="{0D811FE3-C43A-3C49-9404-230BDFA2C3B5}"/>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DC733274-4198-D247-BE5E-8B105FBD2685}"/>
              </a:ext>
            </a:extLst>
          </p:cNvPr>
          <p:cNvSpPr>
            <a:spLocks noGrp="1"/>
          </p:cNvSpPr>
          <p:nvPr>
            <p:ph type="sldNum" sz="quarter" idx="12"/>
          </p:nvPr>
        </p:nvSpPr>
        <p:spPr/>
        <p:txBody>
          <a:bodyPr/>
          <a:lstStyle/>
          <a:p>
            <a:fld id="{50FD97DE-01AB-4708-81E4-3268D90D61F9}" type="slidenum">
              <a:rPr lang="en-US" smtClean="0"/>
              <a:pPr/>
              <a:t>36</a:t>
            </a:fld>
            <a:endParaRPr lang="en-US"/>
          </a:p>
        </p:txBody>
      </p:sp>
    </p:spTree>
    <p:extLst>
      <p:ext uri="{BB962C8B-B14F-4D97-AF65-F5344CB8AC3E}">
        <p14:creationId xmlns:p14="http://schemas.microsoft.com/office/powerpoint/2010/main" val="2731478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FCB0036F-9885-9241-92C2-2139320B02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5159" y="1036803"/>
            <a:ext cx="3960818" cy="5198574"/>
          </a:xfrm>
          <a:prstGeom prst="rect">
            <a:avLst/>
          </a:prstGeom>
        </p:spPr>
      </p:pic>
      <p:pic>
        <p:nvPicPr>
          <p:cNvPr id="7" name="Picture 6" descr="Diagram&#10;&#10;Description automatically generated">
            <a:extLst>
              <a:ext uri="{FF2B5EF4-FFF2-40B4-BE49-F238E27FC236}">
                <a16:creationId xmlns:a16="http://schemas.microsoft.com/office/drawing/2014/main" id="{32925C12-089E-304B-83F4-5F5C8C806B85}"/>
              </a:ext>
            </a:extLst>
          </p:cNvPr>
          <p:cNvPicPr>
            <a:picLocks noChangeAspect="1"/>
          </p:cNvPicPr>
          <p:nvPr/>
        </p:nvPicPr>
        <p:blipFill rotWithShape="1">
          <a:blip r:embed="rId3">
            <a:extLst>
              <a:ext uri="{28A0092B-C50C-407E-A947-70E740481C1C}">
                <a14:useLocalDpi xmlns:a14="http://schemas.microsoft.com/office/drawing/2010/main" val="0"/>
              </a:ext>
            </a:extLst>
          </a:blip>
          <a:srcRect b="32510"/>
          <a:stretch/>
        </p:blipFill>
        <p:spPr>
          <a:xfrm>
            <a:off x="57875" y="1481655"/>
            <a:ext cx="4704509" cy="4108917"/>
          </a:xfrm>
          <a:prstGeom prst="rect">
            <a:avLst/>
          </a:prstGeom>
        </p:spPr>
      </p:pic>
      <p:sp>
        <p:nvSpPr>
          <p:cNvPr id="2" name="Title 1">
            <a:extLst>
              <a:ext uri="{FF2B5EF4-FFF2-40B4-BE49-F238E27FC236}">
                <a16:creationId xmlns:a16="http://schemas.microsoft.com/office/drawing/2014/main" id="{41EF4407-D0A6-3349-A37D-BAE13F28B590}"/>
              </a:ext>
            </a:extLst>
          </p:cNvPr>
          <p:cNvSpPr>
            <a:spLocks noGrp="1"/>
          </p:cNvSpPr>
          <p:nvPr>
            <p:ph type="title"/>
          </p:nvPr>
        </p:nvSpPr>
        <p:spPr>
          <a:xfrm>
            <a:off x="685800" y="188076"/>
            <a:ext cx="7772400" cy="848727"/>
          </a:xfrm>
        </p:spPr>
        <p:txBody>
          <a:bodyPr/>
          <a:lstStyle/>
          <a:p>
            <a:r>
              <a:rPr lang="en-US" dirty="0"/>
              <a:t>Representing the Decision Tree in Python Code: if/else</a:t>
            </a:r>
          </a:p>
        </p:txBody>
      </p:sp>
      <p:sp>
        <p:nvSpPr>
          <p:cNvPr id="4" name="Footer Placeholder 3">
            <a:extLst>
              <a:ext uri="{FF2B5EF4-FFF2-40B4-BE49-F238E27FC236}">
                <a16:creationId xmlns:a16="http://schemas.microsoft.com/office/drawing/2014/main" id="{0D811FE3-C43A-3C49-9404-230BDFA2C3B5}"/>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DC733274-4198-D247-BE5E-8B105FBD2685}"/>
              </a:ext>
            </a:extLst>
          </p:cNvPr>
          <p:cNvSpPr>
            <a:spLocks noGrp="1"/>
          </p:cNvSpPr>
          <p:nvPr>
            <p:ph type="sldNum" sz="quarter" idx="12"/>
          </p:nvPr>
        </p:nvSpPr>
        <p:spPr/>
        <p:txBody>
          <a:bodyPr/>
          <a:lstStyle/>
          <a:p>
            <a:fld id="{50FD97DE-01AB-4708-81E4-3268D90D61F9}" type="slidenum">
              <a:rPr lang="en-US" smtClean="0"/>
              <a:pPr/>
              <a:t>37</a:t>
            </a:fld>
            <a:endParaRPr lang="en-US"/>
          </a:p>
        </p:txBody>
      </p:sp>
    </p:spTree>
    <p:extLst>
      <p:ext uri="{BB962C8B-B14F-4D97-AF65-F5344CB8AC3E}">
        <p14:creationId xmlns:p14="http://schemas.microsoft.com/office/powerpoint/2010/main" val="1864725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873CE55-6AA3-CA46-859D-360DF602075C}"/>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B260DCA9-9B51-EB48-9B88-B38B70E98D2F}"/>
              </a:ext>
            </a:extLst>
          </p:cNvPr>
          <p:cNvSpPr>
            <a:spLocks noGrp="1"/>
          </p:cNvSpPr>
          <p:nvPr>
            <p:ph type="sldNum" sz="quarter" idx="12"/>
          </p:nvPr>
        </p:nvSpPr>
        <p:spPr/>
        <p:txBody>
          <a:bodyPr/>
          <a:lstStyle/>
          <a:p>
            <a:fld id="{50FD97DE-01AB-4708-81E4-3268D90D61F9}" type="slidenum">
              <a:rPr lang="en-US" smtClean="0"/>
              <a:pPr/>
              <a:t>38</a:t>
            </a:fld>
            <a:endParaRPr lang="en-US"/>
          </a:p>
        </p:txBody>
      </p:sp>
      <p:pic>
        <p:nvPicPr>
          <p:cNvPr id="7" name="Picture 6">
            <a:extLst>
              <a:ext uri="{FF2B5EF4-FFF2-40B4-BE49-F238E27FC236}">
                <a16:creationId xmlns:a16="http://schemas.microsoft.com/office/drawing/2014/main" id="{68276FC5-95C2-7F46-BBF7-2EAF0C2437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632" y="1539985"/>
            <a:ext cx="7044735" cy="4933004"/>
          </a:xfrm>
          <a:prstGeom prst="rect">
            <a:avLst/>
          </a:prstGeom>
        </p:spPr>
      </p:pic>
      <p:sp>
        <p:nvSpPr>
          <p:cNvPr id="8" name="Title 1">
            <a:extLst>
              <a:ext uri="{FF2B5EF4-FFF2-40B4-BE49-F238E27FC236}">
                <a16:creationId xmlns:a16="http://schemas.microsoft.com/office/drawing/2014/main" id="{8A271411-342B-CB4A-84CD-37BC05D3A15B}"/>
              </a:ext>
            </a:extLst>
          </p:cNvPr>
          <p:cNvSpPr>
            <a:spLocks noGrp="1"/>
          </p:cNvSpPr>
          <p:nvPr>
            <p:ph type="title"/>
          </p:nvPr>
        </p:nvSpPr>
        <p:spPr>
          <a:xfrm>
            <a:off x="685800" y="188076"/>
            <a:ext cx="7772400" cy="848727"/>
          </a:xfrm>
        </p:spPr>
        <p:txBody>
          <a:bodyPr/>
          <a:lstStyle/>
          <a:p>
            <a:r>
              <a:rPr lang="en-US" dirty="0"/>
              <a:t>True Power of Python: For Loop!</a:t>
            </a:r>
          </a:p>
        </p:txBody>
      </p:sp>
    </p:spTree>
    <p:extLst>
      <p:ext uri="{BB962C8B-B14F-4D97-AF65-F5344CB8AC3E}">
        <p14:creationId xmlns:p14="http://schemas.microsoft.com/office/powerpoint/2010/main" val="1708187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873CE55-6AA3-CA46-859D-360DF602075C}"/>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B260DCA9-9B51-EB48-9B88-B38B70E98D2F}"/>
              </a:ext>
            </a:extLst>
          </p:cNvPr>
          <p:cNvSpPr>
            <a:spLocks noGrp="1"/>
          </p:cNvSpPr>
          <p:nvPr>
            <p:ph type="sldNum" sz="quarter" idx="12"/>
          </p:nvPr>
        </p:nvSpPr>
        <p:spPr/>
        <p:txBody>
          <a:bodyPr/>
          <a:lstStyle/>
          <a:p>
            <a:fld id="{50FD97DE-01AB-4708-81E4-3268D90D61F9}" type="slidenum">
              <a:rPr lang="en-US" smtClean="0"/>
              <a:pPr/>
              <a:t>39</a:t>
            </a:fld>
            <a:endParaRPr lang="en-US"/>
          </a:p>
        </p:txBody>
      </p:sp>
      <p:sp>
        <p:nvSpPr>
          <p:cNvPr id="8" name="Title 1">
            <a:extLst>
              <a:ext uri="{FF2B5EF4-FFF2-40B4-BE49-F238E27FC236}">
                <a16:creationId xmlns:a16="http://schemas.microsoft.com/office/drawing/2014/main" id="{8A271411-342B-CB4A-84CD-37BC05D3A15B}"/>
              </a:ext>
            </a:extLst>
          </p:cNvPr>
          <p:cNvSpPr>
            <a:spLocks noGrp="1"/>
          </p:cNvSpPr>
          <p:nvPr>
            <p:ph type="title"/>
          </p:nvPr>
        </p:nvSpPr>
        <p:spPr>
          <a:xfrm>
            <a:off x="685800" y="188076"/>
            <a:ext cx="7772400" cy="848727"/>
          </a:xfrm>
        </p:spPr>
        <p:txBody>
          <a:bodyPr/>
          <a:lstStyle/>
          <a:p>
            <a:r>
              <a:rPr lang="en-US" dirty="0"/>
              <a:t>Doing this programmatically with 1000+ neurons is a breeze with python!</a:t>
            </a:r>
          </a:p>
        </p:txBody>
      </p:sp>
      <p:pic>
        <p:nvPicPr>
          <p:cNvPr id="3" name="Picture 2" descr="Chart, scatter chart&#10;&#10;Description automatically generated">
            <a:extLst>
              <a:ext uri="{FF2B5EF4-FFF2-40B4-BE49-F238E27FC236}">
                <a16:creationId xmlns:a16="http://schemas.microsoft.com/office/drawing/2014/main" id="{439DED62-3833-2E45-B507-EEDF15EE8D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6363"/>
            <a:ext cx="9144000" cy="4285273"/>
          </a:xfrm>
          <a:prstGeom prst="rect">
            <a:avLst/>
          </a:prstGeom>
        </p:spPr>
      </p:pic>
    </p:spTree>
    <p:extLst>
      <p:ext uri="{BB962C8B-B14F-4D97-AF65-F5344CB8AC3E}">
        <p14:creationId xmlns:p14="http://schemas.microsoft.com/office/powerpoint/2010/main" val="6771059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79993" y="226816"/>
            <a:ext cx="7772400" cy="863754"/>
          </a:xfrm>
        </p:spPr>
        <p:txBody>
          <a:bodyPr/>
          <a:lstStyle/>
          <a:p>
            <a:r>
              <a:rPr lang="en-US" sz="4000" dirty="0"/>
              <a:t>Getting started</a:t>
            </a:r>
          </a:p>
        </p:txBody>
      </p:sp>
      <p:sp>
        <p:nvSpPr>
          <p:cNvPr id="7" name="Text Placeholder 6"/>
          <p:cNvSpPr>
            <a:spLocks noGrp="1"/>
          </p:cNvSpPr>
          <p:nvPr>
            <p:ph type="body" idx="1"/>
          </p:nvPr>
        </p:nvSpPr>
        <p:spPr>
          <a:xfrm>
            <a:off x="679993" y="1223372"/>
            <a:ext cx="7772400" cy="1293326"/>
          </a:xfrm>
        </p:spPr>
        <p:txBody>
          <a:bodyPr>
            <a:normAutofit lnSpcReduction="10000"/>
          </a:bodyPr>
          <a:lstStyle/>
          <a:p>
            <a:pPr marL="457200" indent="-457200" algn="l">
              <a:buAutoNum type="arabicPeriod"/>
            </a:pPr>
            <a:r>
              <a:rPr lang="en-US" dirty="0"/>
              <a:t>Click the </a:t>
            </a:r>
            <a:r>
              <a:rPr lang="en-US" dirty="0" err="1"/>
              <a:t>IntroPython</a:t>
            </a:r>
            <a:r>
              <a:rPr lang="en-US" dirty="0"/>
              <a:t> folder</a:t>
            </a:r>
          </a:p>
          <a:p>
            <a:pPr marL="457200" indent="-457200" algn="l">
              <a:buAutoNum type="arabicPeriod"/>
            </a:pPr>
            <a:r>
              <a:rPr lang="en-US" dirty="0"/>
              <a:t>Click on LRN_@_CODE_2 to open the </a:t>
            </a:r>
            <a:r>
              <a:rPr lang="en-US" dirty="0" err="1"/>
              <a:t>jupyter</a:t>
            </a:r>
            <a:r>
              <a:rPr lang="en-US" dirty="0"/>
              <a:t> notebook file for today </a:t>
            </a:r>
          </a:p>
          <a:p>
            <a:pPr marL="342900" indent="-342900" algn="l">
              <a:buFontTx/>
              <a:buChar char="-"/>
            </a:pPr>
            <a:endParaRPr lang="en-US" dirty="0"/>
          </a:p>
          <a:p>
            <a:pPr algn="l"/>
            <a:endParaRPr lang="en-US" dirty="0"/>
          </a:p>
        </p:txBody>
      </p:sp>
      <p:sp>
        <p:nvSpPr>
          <p:cNvPr id="3" name="Footer Placeholder 2"/>
          <p:cNvSpPr>
            <a:spLocks noGrp="1"/>
          </p:cNvSpPr>
          <p:nvPr>
            <p:ph type="ftr" sz="quarter" idx="11"/>
          </p:nvPr>
        </p:nvSpPr>
        <p:spPr>
          <a:xfrm>
            <a:off x="457201" y="6472989"/>
            <a:ext cx="7916778" cy="184318"/>
          </a:xfrm>
        </p:spPr>
        <p:txBody>
          <a:bodyPr/>
          <a:lstStyle/>
          <a:p>
            <a:r>
              <a:rPr lang="en-US"/>
              <a:t>alleninstitute.org | brain-map.org</a:t>
            </a:r>
            <a:endParaRPr lang="en-US" dirty="0"/>
          </a:p>
        </p:txBody>
      </p:sp>
      <p:sp>
        <p:nvSpPr>
          <p:cNvPr id="4" name="Slide Number Placeholder 3"/>
          <p:cNvSpPr>
            <a:spLocks noGrp="1"/>
          </p:cNvSpPr>
          <p:nvPr>
            <p:ph type="sldNum" sz="quarter" idx="12"/>
          </p:nvPr>
        </p:nvSpPr>
        <p:spPr>
          <a:xfrm>
            <a:off x="40106" y="6472989"/>
            <a:ext cx="296778" cy="184318"/>
          </a:xfrm>
        </p:spPr>
        <p:txBody>
          <a:bodyPr/>
          <a:lstStyle/>
          <a:p>
            <a:fld id="{50FD97DE-01AB-4708-81E4-3268D90D61F9}" type="slidenum">
              <a:rPr lang="en-US" smtClean="0"/>
              <a:pPr/>
              <a:t>4</a:t>
            </a:fld>
            <a:endParaRPr lang="en-US"/>
          </a:p>
        </p:txBody>
      </p:sp>
      <p:pic>
        <p:nvPicPr>
          <p:cNvPr id="5" name="Picture 4" descr="Graphical user interface, application&#10;&#10;Description automatically generated">
            <a:extLst>
              <a:ext uri="{FF2B5EF4-FFF2-40B4-BE49-F238E27FC236}">
                <a16:creationId xmlns:a16="http://schemas.microsoft.com/office/drawing/2014/main" id="{AF1663BE-4E3B-2948-AB14-E8065323732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49765"/>
          <a:stretch/>
        </p:blipFill>
        <p:spPr>
          <a:xfrm>
            <a:off x="689809" y="2457520"/>
            <a:ext cx="4011704" cy="4015468"/>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424BB9DB-D190-914B-9E4E-5F9A42EEC99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48657"/>
          <a:stretch/>
        </p:blipFill>
        <p:spPr>
          <a:xfrm>
            <a:off x="4795113" y="2457520"/>
            <a:ext cx="3931791" cy="4015468"/>
          </a:xfrm>
          <a:prstGeom prst="rect">
            <a:avLst/>
          </a:prstGeom>
        </p:spPr>
      </p:pic>
      <p:sp>
        <p:nvSpPr>
          <p:cNvPr id="12" name="Oval 11">
            <a:extLst>
              <a:ext uri="{FF2B5EF4-FFF2-40B4-BE49-F238E27FC236}">
                <a16:creationId xmlns:a16="http://schemas.microsoft.com/office/drawing/2014/main" id="{8579C7DE-EEAC-9642-B8BD-7E79D8E63192}"/>
              </a:ext>
            </a:extLst>
          </p:cNvPr>
          <p:cNvSpPr/>
          <p:nvPr/>
        </p:nvSpPr>
        <p:spPr>
          <a:xfrm>
            <a:off x="868849" y="3313996"/>
            <a:ext cx="1765294" cy="1569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4A9970A-B840-1A4E-88D0-5AC3845211F8}"/>
              </a:ext>
            </a:extLst>
          </p:cNvPr>
          <p:cNvSpPr/>
          <p:nvPr/>
        </p:nvSpPr>
        <p:spPr>
          <a:xfrm>
            <a:off x="4934121" y="3286626"/>
            <a:ext cx="1743516" cy="1843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052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22DF2-01D7-4B1E-8564-2DE23FB741B6}"/>
              </a:ext>
            </a:extLst>
          </p:cNvPr>
          <p:cNvSpPr>
            <a:spLocks noGrp="1"/>
          </p:cNvSpPr>
          <p:nvPr>
            <p:ph type="title"/>
          </p:nvPr>
        </p:nvSpPr>
        <p:spPr>
          <a:xfrm>
            <a:off x="771433" y="412749"/>
            <a:ext cx="7772400" cy="1362075"/>
          </a:xfrm>
        </p:spPr>
        <p:txBody>
          <a:bodyPr/>
          <a:lstStyle/>
          <a:p>
            <a:r>
              <a:rPr lang="en-US" dirty="0"/>
              <a:t>Solo </a:t>
            </a:r>
            <a:br>
              <a:rPr lang="en-US" dirty="0"/>
            </a:br>
            <a:r>
              <a:rPr lang="en-US" dirty="0"/>
              <a:t>Practice 2</a:t>
            </a:r>
          </a:p>
        </p:txBody>
      </p:sp>
      <p:sp>
        <p:nvSpPr>
          <p:cNvPr id="3" name="Text Placeholder 2">
            <a:extLst>
              <a:ext uri="{FF2B5EF4-FFF2-40B4-BE49-F238E27FC236}">
                <a16:creationId xmlns:a16="http://schemas.microsoft.com/office/drawing/2014/main" id="{B452F144-B433-478A-89D8-42A02242A485}"/>
              </a:ext>
            </a:extLst>
          </p:cNvPr>
          <p:cNvSpPr>
            <a:spLocks noGrp="1"/>
          </p:cNvSpPr>
          <p:nvPr>
            <p:ph type="body" idx="1"/>
          </p:nvPr>
        </p:nvSpPr>
        <p:spPr>
          <a:xfrm>
            <a:off x="685800" y="2174410"/>
            <a:ext cx="7772400" cy="3833978"/>
          </a:xfrm>
        </p:spPr>
        <p:txBody>
          <a:bodyPr>
            <a:normAutofit lnSpcReduction="10000"/>
          </a:bodyPr>
          <a:lstStyle/>
          <a:p>
            <a:r>
              <a:rPr lang="en-US" dirty="0"/>
              <a:t>Last week your lab ran the same experiment twice on different days,  all using (what they thought) were samples from the same batch. Each experiment should have generated 5 good pieces of data.</a:t>
            </a:r>
          </a:p>
          <a:p>
            <a:r>
              <a:rPr lang="en-US" dirty="0"/>
              <a:t>However, when the results came in, your team realized that both experiments turned out totally differently! Some of the resulting data was junk, and other parts were perfectly fine, and no one is sure of precisely what was different.</a:t>
            </a:r>
          </a:p>
          <a:p>
            <a:r>
              <a:rPr lang="en-US" dirty="0"/>
              <a:t>You’ve been asked to investigate the experiment data for a potential cause for your upcoming data review meeting – can you find the answer? </a:t>
            </a:r>
          </a:p>
          <a:p>
            <a:endParaRPr lang="en-US" dirty="0"/>
          </a:p>
        </p:txBody>
      </p:sp>
      <p:sp>
        <p:nvSpPr>
          <p:cNvPr id="4" name="Footer Placeholder 3">
            <a:extLst>
              <a:ext uri="{FF2B5EF4-FFF2-40B4-BE49-F238E27FC236}">
                <a16:creationId xmlns:a16="http://schemas.microsoft.com/office/drawing/2014/main" id="{D06CD44B-9272-4CA5-AFFC-3E266DF4CB69}"/>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ADC9EFA2-1F1E-46AC-9CC0-4FFC4B0C26CB}"/>
              </a:ext>
            </a:extLst>
          </p:cNvPr>
          <p:cNvSpPr>
            <a:spLocks noGrp="1"/>
          </p:cNvSpPr>
          <p:nvPr>
            <p:ph type="sldNum" sz="quarter" idx="12"/>
          </p:nvPr>
        </p:nvSpPr>
        <p:spPr/>
        <p:txBody>
          <a:bodyPr/>
          <a:lstStyle/>
          <a:p>
            <a:fld id="{50FD97DE-01AB-4708-81E4-3268D90D61F9}" type="slidenum">
              <a:rPr lang="en-US" smtClean="0"/>
              <a:pPr/>
              <a:t>40</a:t>
            </a:fld>
            <a:endParaRPr lang="en-US"/>
          </a:p>
        </p:txBody>
      </p:sp>
      <p:pic>
        <p:nvPicPr>
          <p:cNvPr id="7" name="Picture 6" descr="A person holding a computer&#10;&#10;Description automatically generated with low confidence">
            <a:extLst>
              <a:ext uri="{FF2B5EF4-FFF2-40B4-BE49-F238E27FC236}">
                <a16:creationId xmlns:a16="http://schemas.microsoft.com/office/drawing/2014/main" id="{4B03D645-4299-4854-938A-E00AEEE064A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27370" y="0"/>
            <a:ext cx="2033588" cy="2028825"/>
          </a:xfrm>
          <a:prstGeom prst="rect">
            <a:avLst/>
          </a:prstGeom>
        </p:spPr>
      </p:pic>
      <p:pic>
        <p:nvPicPr>
          <p:cNvPr id="10" name="Picture 9" descr="A picture containing table, cup, indoor, drink&#10;&#10;Description automatically generated">
            <a:extLst>
              <a:ext uri="{FF2B5EF4-FFF2-40B4-BE49-F238E27FC236}">
                <a16:creationId xmlns:a16="http://schemas.microsoft.com/office/drawing/2014/main" id="{BA2CBAF9-F851-4C76-A838-E7D5C75EDA4D}"/>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719703" y="357891"/>
            <a:ext cx="2211797" cy="1471793"/>
          </a:xfrm>
          <a:prstGeom prst="rect">
            <a:avLst/>
          </a:prstGeom>
        </p:spPr>
      </p:pic>
      <p:pic>
        <p:nvPicPr>
          <p:cNvPr id="13" name="Graphic 12" descr="Question mark with solid fill">
            <a:extLst>
              <a:ext uri="{FF2B5EF4-FFF2-40B4-BE49-F238E27FC236}">
                <a16:creationId xmlns:a16="http://schemas.microsoft.com/office/drawing/2014/main" id="{94EF1F9D-8E98-49CE-A4E2-2C6E13C7E6B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4074435">
            <a:off x="7988433" y="312296"/>
            <a:ext cx="914400" cy="914400"/>
          </a:xfrm>
          <a:prstGeom prst="rect">
            <a:avLst/>
          </a:prstGeom>
        </p:spPr>
      </p:pic>
      <p:pic>
        <p:nvPicPr>
          <p:cNvPr id="14" name="Graphic 13" descr="Question mark with solid fill">
            <a:extLst>
              <a:ext uri="{FF2B5EF4-FFF2-40B4-BE49-F238E27FC236}">
                <a16:creationId xmlns:a16="http://schemas.microsoft.com/office/drawing/2014/main" id="{B3D6ECC1-2512-42E6-AEE2-EDB117621F8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9109551">
            <a:off x="6797258" y="581713"/>
            <a:ext cx="914400" cy="914400"/>
          </a:xfrm>
          <a:prstGeom prst="rect">
            <a:avLst/>
          </a:prstGeom>
        </p:spPr>
      </p:pic>
    </p:spTree>
    <p:extLst>
      <p:ext uri="{BB962C8B-B14F-4D97-AF65-F5344CB8AC3E}">
        <p14:creationId xmlns:p14="http://schemas.microsoft.com/office/powerpoint/2010/main" val="2390653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756" y="411379"/>
            <a:ext cx="7772400" cy="1362075"/>
          </a:xfrm>
        </p:spPr>
        <p:txBody>
          <a:bodyPr/>
          <a:lstStyle/>
          <a:p>
            <a:r>
              <a:rPr lang="en-US" dirty="0"/>
              <a:t>Wow, that was a lot!</a:t>
            </a:r>
          </a:p>
        </p:txBody>
      </p:sp>
      <p:sp>
        <p:nvSpPr>
          <p:cNvPr id="7" name="Text Placeholder 6"/>
          <p:cNvSpPr>
            <a:spLocks noGrp="1"/>
          </p:cNvSpPr>
          <p:nvPr>
            <p:ph type="body" idx="1"/>
          </p:nvPr>
        </p:nvSpPr>
        <p:spPr>
          <a:xfrm>
            <a:off x="684756" y="1820489"/>
            <a:ext cx="7772400" cy="3217021"/>
          </a:xfrm>
        </p:spPr>
        <p:txBody>
          <a:bodyPr>
            <a:normAutofit fontScale="92500"/>
          </a:bodyPr>
          <a:lstStyle/>
          <a:p>
            <a:r>
              <a:rPr lang="en-US" dirty="0"/>
              <a:t>No worries – all of this information takes time and practice to master. Even if the concepts themselves seem simple, there’s a lot to remember and keep track of. </a:t>
            </a:r>
          </a:p>
          <a:p>
            <a:r>
              <a:rPr lang="en-US" dirty="0"/>
              <a:t>Remember that you have the power to track these things down, especially if they weren’t covered in this class! Stackoverflow.com and the python documentation combined can give you all the answers you could ever hope for – but asking the right questions takes practice too!</a:t>
            </a:r>
          </a:p>
          <a:p>
            <a:r>
              <a:rPr lang="en-US" b="1" dirty="0"/>
              <a:t>IN SUMMARY: Just keep practicing and you’ll DEFINITELY improve!</a:t>
            </a:r>
          </a:p>
        </p:txBody>
      </p:sp>
      <p:sp>
        <p:nvSpPr>
          <p:cNvPr id="4" name="Footer Placeholder 3"/>
          <p:cNvSpPr>
            <a:spLocks noGrp="1"/>
          </p:cNvSpPr>
          <p:nvPr>
            <p:ph type="ftr" sz="quarter" idx="11"/>
          </p:nvPr>
        </p:nvSpPr>
        <p:spPr/>
        <p:txBody>
          <a:bodyPr/>
          <a:lstStyle/>
          <a:p>
            <a:r>
              <a:rPr lang="en-US"/>
              <a:t>alleninstitute.org | brain-map.org</a:t>
            </a:r>
            <a:endParaRPr lang="en-US" dirty="0"/>
          </a:p>
        </p:txBody>
      </p:sp>
      <p:sp>
        <p:nvSpPr>
          <p:cNvPr id="5" name="Slide Number Placeholder 4"/>
          <p:cNvSpPr>
            <a:spLocks noGrp="1"/>
          </p:cNvSpPr>
          <p:nvPr>
            <p:ph type="sldNum" sz="quarter" idx="12"/>
          </p:nvPr>
        </p:nvSpPr>
        <p:spPr/>
        <p:txBody>
          <a:bodyPr/>
          <a:lstStyle/>
          <a:p>
            <a:fld id="{50FD97DE-01AB-4708-81E4-3268D90D61F9}" type="slidenum">
              <a:rPr lang="en-US" smtClean="0"/>
              <a:pPr/>
              <a:t>41</a:t>
            </a:fld>
            <a:endParaRPr lang="en-US"/>
          </a:p>
        </p:txBody>
      </p:sp>
      <p:pic>
        <p:nvPicPr>
          <p:cNvPr id="8" name="Picture 7" descr="Stagger Dizziness Balance · Free image on Pixabay"/>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1470"/>
            <a:ext cx="1634889" cy="1290030"/>
          </a:xfrm>
          <a:prstGeom prst="rect">
            <a:avLst/>
          </a:prstGeom>
        </p:spPr>
      </p:pic>
      <p:pic>
        <p:nvPicPr>
          <p:cNvPr id="3" name="Picture 2">
            <a:extLst>
              <a:ext uri="{FF2B5EF4-FFF2-40B4-BE49-F238E27FC236}">
                <a16:creationId xmlns:a16="http://schemas.microsoft.com/office/drawing/2014/main" id="{2A60EBC0-15D0-4166-89B1-BFE88AFC2C2E}"/>
              </a:ext>
            </a:extLst>
          </p:cNvPr>
          <p:cNvPicPr>
            <a:picLocks noChangeAspect="1"/>
          </p:cNvPicPr>
          <p:nvPr/>
        </p:nvPicPr>
        <p:blipFill rotWithShape="1">
          <a:blip r:embed="rId3"/>
          <a:srcRect l="10514" t="3155" r="17449" b="-1"/>
          <a:stretch/>
        </p:blipFill>
        <p:spPr>
          <a:xfrm>
            <a:off x="5852160" y="4842796"/>
            <a:ext cx="2714860" cy="1824908"/>
          </a:xfrm>
          <a:prstGeom prst="rect">
            <a:avLst/>
          </a:prstGeom>
        </p:spPr>
      </p:pic>
    </p:spTree>
    <p:extLst>
      <p:ext uri="{BB962C8B-B14F-4D97-AF65-F5344CB8AC3E}">
        <p14:creationId xmlns:p14="http://schemas.microsoft.com/office/powerpoint/2010/main" val="2672613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805180"/>
            <a:ext cx="7772400" cy="1362075"/>
          </a:xfrm>
        </p:spPr>
        <p:txBody>
          <a:bodyPr/>
          <a:lstStyle/>
          <a:p>
            <a:r>
              <a:rPr lang="en-US" dirty="0"/>
              <a:t>Thanks for coming!</a:t>
            </a:r>
          </a:p>
        </p:txBody>
      </p:sp>
      <p:sp>
        <p:nvSpPr>
          <p:cNvPr id="7" name="Text Placeholder 6"/>
          <p:cNvSpPr>
            <a:spLocks noGrp="1"/>
          </p:cNvSpPr>
          <p:nvPr>
            <p:ph type="body" idx="1"/>
          </p:nvPr>
        </p:nvSpPr>
        <p:spPr>
          <a:xfrm>
            <a:off x="685800" y="2254568"/>
            <a:ext cx="7772400" cy="3191192"/>
          </a:xfrm>
        </p:spPr>
        <p:txBody>
          <a:bodyPr/>
          <a:lstStyle/>
          <a:p>
            <a:r>
              <a:rPr lang="en-US" dirty="0"/>
              <a:t>Questions? Concerns? Suggestions? Need more info?</a:t>
            </a:r>
          </a:p>
          <a:p>
            <a:r>
              <a:rPr lang="en-US" dirty="0"/>
              <a:t>Email !RADS_ORG, or comment in the teams channel!</a:t>
            </a:r>
          </a:p>
          <a:p>
            <a:r>
              <a:rPr lang="en-US" dirty="0"/>
              <a:t>Python documentation: </a:t>
            </a:r>
            <a:r>
              <a:rPr lang="en-US" dirty="0">
                <a:hlinkClick r:id="rId2"/>
              </a:rPr>
              <a:t>https://docs.python.org/3/</a:t>
            </a:r>
            <a:r>
              <a:rPr lang="en-US" dirty="0"/>
              <a:t>, contains a handy tutorials and links to documentation for all versions of python. </a:t>
            </a:r>
          </a:p>
          <a:p>
            <a:r>
              <a:rPr lang="en-US" dirty="0"/>
              <a:t>We’ll be sending a survey later today, we’d appreciate your feedback for future classes. </a:t>
            </a:r>
            <a:r>
              <a:rPr lang="en-US"/>
              <a:t>Thank you!</a:t>
            </a:r>
            <a:endParaRPr lang="en-US" dirty="0"/>
          </a:p>
        </p:txBody>
      </p:sp>
      <p:sp>
        <p:nvSpPr>
          <p:cNvPr id="4" name="Footer Placeholder 3"/>
          <p:cNvSpPr>
            <a:spLocks noGrp="1"/>
          </p:cNvSpPr>
          <p:nvPr>
            <p:ph type="ftr" sz="quarter" idx="11"/>
          </p:nvPr>
        </p:nvSpPr>
        <p:spPr/>
        <p:txBody>
          <a:bodyPr/>
          <a:lstStyle/>
          <a:p>
            <a:r>
              <a:rPr lang="en-US"/>
              <a:t>alleninstitute.org | brain-map.org</a:t>
            </a:r>
            <a:endParaRPr lang="en-US" dirty="0"/>
          </a:p>
        </p:txBody>
      </p:sp>
      <p:sp>
        <p:nvSpPr>
          <p:cNvPr id="5" name="Slide Number Placeholder 4"/>
          <p:cNvSpPr>
            <a:spLocks noGrp="1"/>
          </p:cNvSpPr>
          <p:nvPr>
            <p:ph type="sldNum" sz="quarter" idx="12"/>
          </p:nvPr>
        </p:nvSpPr>
        <p:spPr/>
        <p:txBody>
          <a:bodyPr/>
          <a:lstStyle/>
          <a:p>
            <a:fld id="{50FD97DE-01AB-4708-81E4-3268D90D61F9}" type="slidenum">
              <a:rPr lang="en-US" smtClean="0"/>
              <a:pPr/>
              <a:t>42</a:t>
            </a:fld>
            <a:endParaRPr lang="en-US"/>
          </a:p>
        </p:txBody>
      </p:sp>
    </p:spTree>
    <p:extLst>
      <p:ext uri="{BB962C8B-B14F-4D97-AF65-F5344CB8AC3E}">
        <p14:creationId xmlns:p14="http://schemas.microsoft.com/office/powerpoint/2010/main" val="349843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3"/>
          </p:nvPr>
        </p:nvSpPr>
        <p:spPr/>
        <p:txBody>
          <a:bodyPr>
            <a:normAutofit fontScale="77500" lnSpcReduction="20000"/>
          </a:bodyPr>
          <a:lstStyle/>
          <a:p>
            <a:r>
              <a:rPr lang="en-US" b="1" dirty="0">
                <a:solidFill>
                  <a:schemeClr val="accent2"/>
                </a:solidFill>
              </a:rPr>
              <a:t>THANK YOU</a:t>
            </a:r>
          </a:p>
          <a:p>
            <a:pPr>
              <a:lnSpc>
                <a:spcPct val="170000"/>
              </a:lnSpc>
            </a:pPr>
            <a:r>
              <a:rPr lang="en-US" sz="1000" dirty="0">
                <a:solidFill>
                  <a:schemeClr val="accent2"/>
                </a:solidFill>
              </a:rPr>
              <a:t>We wish to thank the Allen Institute for Brain Science founder, </a:t>
            </a:r>
          </a:p>
          <a:p>
            <a:r>
              <a:rPr lang="en-US" sz="1000" dirty="0">
                <a:solidFill>
                  <a:schemeClr val="accent2"/>
                </a:solidFill>
              </a:rPr>
              <a:t>Paul G. Allen, for his vision, encouragement and support.</a:t>
            </a:r>
            <a:endParaRPr lang="en-US" sz="1000" dirty="0"/>
          </a:p>
        </p:txBody>
      </p:sp>
    </p:spTree>
    <p:extLst>
      <p:ext uri="{BB962C8B-B14F-4D97-AF65-F5344CB8AC3E}">
        <p14:creationId xmlns:p14="http://schemas.microsoft.com/office/powerpoint/2010/main" val="2526033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79993" y="226816"/>
            <a:ext cx="7772400" cy="863754"/>
          </a:xfrm>
        </p:spPr>
        <p:txBody>
          <a:bodyPr/>
          <a:lstStyle/>
          <a:p>
            <a:r>
              <a:rPr lang="en-US" sz="4000" dirty="0"/>
              <a:t>Viewing setup </a:t>
            </a:r>
          </a:p>
        </p:txBody>
      </p:sp>
      <p:sp>
        <p:nvSpPr>
          <p:cNvPr id="7" name="Text Placeholder 6"/>
          <p:cNvSpPr>
            <a:spLocks noGrp="1"/>
          </p:cNvSpPr>
          <p:nvPr>
            <p:ph type="body" idx="1"/>
          </p:nvPr>
        </p:nvSpPr>
        <p:spPr>
          <a:xfrm>
            <a:off x="679993" y="1223371"/>
            <a:ext cx="7772400" cy="5177429"/>
          </a:xfrm>
        </p:spPr>
        <p:txBody>
          <a:bodyPr>
            <a:normAutofit/>
          </a:bodyPr>
          <a:lstStyle/>
          <a:p>
            <a:pPr algn="l"/>
            <a:r>
              <a:rPr lang="en-US" dirty="0"/>
              <a:t>We suggest that you pull up the </a:t>
            </a:r>
            <a:r>
              <a:rPr lang="en-US" dirty="0" err="1"/>
              <a:t>jupyter</a:t>
            </a:r>
            <a:r>
              <a:rPr lang="en-US" dirty="0"/>
              <a:t> notebook to one side of your screen and watch the lecture slides on another side</a:t>
            </a:r>
          </a:p>
          <a:p>
            <a:pPr algn="l"/>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p:txBody>
      </p:sp>
      <p:sp>
        <p:nvSpPr>
          <p:cNvPr id="3" name="Footer Placeholder 2"/>
          <p:cNvSpPr>
            <a:spLocks noGrp="1"/>
          </p:cNvSpPr>
          <p:nvPr>
            <p:ph type="ftr" sz="quarter" idx="11"/>
          </p:nvPr>
        </p:nvSpPr>
        <p:spPr>
          <a:xfrm>
            <a:off x="457201" y="6472989"/>
            <a:ext cx="7916778" cy="184318"/>
          </a:xfrm>
        </p:spPr>
        <p:txBody>
          <a:bodyPr/>
          <a:lstStyle/>
          <a:p>
            <a:r>
              <a:rPr lang="en-US"/>
              <a:t>alleninstitute.org | brain-map.org</a:t>
            </a:r>
            <a:endParaRPr lang="en-US" dirty="0"/>
          </a:p>
        </p:txBody>
      </p:sp>
      <p:sp>
        <p:nvSpPr>
          <p:cNvPr id="4" name="Slide Number Placeholder 3"/>
          <p:cNvSpPr>
            <a:spLocks noGrp="1"/>
          </p:cNvSpPr>
          <p:nvPr>
            <p:ph type="sldNum" sz="quarter" idx="12"/>
          </p:nvPr>
        </p:nvSpPr>
        <p:spPr>
          <a:xfrm>
            <a:off x="40106" y="6472989"/>
            <a:ext cx="296778" cy="184318"/>
          </a:xfrm>
        </p:spPr>
        <p:txBody>
          <a:bodyPr/>
          <a:lstStyle/>
          <a:p>
            <a:fld id="{50FD97DE-01AB-4708-81E4-3268D90D61F9}" type="slidenum">
              <a:rPr lang="en-US" smtClean="0"/>
              <a:pPr/>
              <a:t>5</a:t>
            </a:fld>
            <a:endParaRPr lang="en-US"/>
          </a:p>
        </p:txBody>
      </p:sp>
      <p:pic>
        <p:nvPicPr>
          <p:cNvPr id="5" name="Picture 4" descr="A screenshot of a computer&#10;&#10;Description automatically generated with medium confidence">
            <a:extLst>
              <a:ext uri="{FF2B5EF4-FFF2-40B4-BE49-F238E27FC236}">
                <a16:creationId xmlns:a16="http://schemas.microsoft.com/office/drawing/2014/main" id="{1790B96F-1128-49C7-9431-34D981530D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038" y="2143759"/>
            <a:ext cx="7510941" cy="3959743"/>
          </a:xfrm>
          <a:prstGeom prst="rect">
            <a:avLst/>
          </a:prstGeom>
        </p:spPr>
      </p:pic>
    </p:spTree>
    <p:extLst>
      <p:ext uri="{BB962C8B-B14F-4D97-AF65-F5344CB8AC3E}">
        <p14:creationId xmlns:p14="http://schemas.microsoft.com/office/powerpoint/2010/main" val="2467198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03E21D4-7382-6546-8541-2C5A481D9AD8}"/>
              </a:ext>
            </a:extLst>
          </p:cNvPr>
          <p:cNvPicPr>
            <a:picLocks noChangeAspect="1"/>
          </p:cNvPicPr>
          <p:nvPr/>
        </p:nvPicPr>
        <p:blipFill>
          <a:blip r:embed="rId3"/>
          <a:stretch>
            <a:fillRect/>
          </a:stretch>
        </p:blipFill>
        <p:spPr>
          <a:xfrm>
            <a:off x="5218568" y="4150660"/>
            <a:ext cx="3975381" cy="2236152"/>
          </a:xfrm>
          <a:prstGeom prst="rect">
            <a:avLst/>
          </a:prstGeom>
        </p:spPr>
      </p:pic>
      <p:sp>
        <p:nvSpPr>
          <p:cNvPr id="6" name="Title 5"/>
          <p:cNvSpPr>
            <a:spLocks noGrp="1"/>
          </p:cNvSpPr>
          <p:nvPr>
            <p:ph type="title"/>
          </p:nvPr>
        </p:nvSpPr>
        <p:spPr>
          <a:xfrm>
            <a:off x="679993" y="226816"/>
            <a:ext cx="7772400" cy="863754"/>
          </a:xfrm>
        </p:spPr>
        <p:txBody>
          <a:bodyPr/>
          <a:lstStyle/>
          <a:p>
            <a:r>
              <a:rPr lang="en-US" sz="4000" dirty="0"/>
              <a:t>Lesson Plan</a:t>
            </a:r>
          </a:p>
        </p:txBody>
      </p:sp>
      <p:sp>
        <p:nvSpPr>
          <p:cNvPr id="7" name="Text Placeholder 6"/>
          <p:cNvSpPr>
            <a:spLocks noGrp="1"/>
          </p:cNvSpPr>
          <p:nvPr>
            <p:ph type="body" idx="1"/>
          </p:nvPr>
        </p:nvSpPr>
        <p:spPr>
          <a:xfrm>
            <a:off x="679993" y="1223372"/>
            <a:ext cx="7772400" cy="863754"/>
          </a:xfrm>
        </p:spPr>
        <p:txBody>
          <a:bodyPr>
            <a:normAutofit/>
          </a:bodyPr>
          <a:lstStyle/>
          <a:p>
            <a:pPr marL="342900" indent="-342900" algn="l">
              <a:buFontTx/>
              <a:buChar char="-"/>
            </a:pPr>
            <a:r>
              <a:rPr lang="en-US" dirty="0"/>
              <a:t>Learn about some tools that will help us solve some practice problems inspired by work we do at the Allen Institute</a:t>
            </a:r>
          </a:p>
        </p:txBody>
      </p:sp>
      <p:sp>
        <p:nvSpPr>
          <p:cNvPr id="3" name="Footer Placeholder 2"/>
          <p:cNvSpPr>
            <a:spLocks noGrp="1"/>
          </p:cNvSpPr>
          <p:nvPr>
            <p:ph type="ftr" sz="quarter" idx="11"/>
          </p:nvPr>
        </p:nvSpPr>
        <p:spPr>
          <a:xfrm>
            <a:off x="457201" y="6472989"/>
            <a:ext cx="7916778" cy="184318"/>
          </a:xfrm>
        </p:spPr>
        <p:txBody>
          <a:bodyPr/>
          <a:lstStyle/>
          <a:p>
            <a:r>
              <a:rPr lang="en-US"/>
              <a:t>alleninstitute.org | brain-map.org</a:t>
            </a:r>
            <a:endParaRPr lang="en-US" dirty="0"/>
          </a:p>
        </p:txBody>
      </p:sp>
      <p:sp>
        <p:nvSpPr>
          <p:cNvPr id="4" name="Slide Number Placeholder 3"/>
          <p:cNvSpPr>
            <a:spLocks noGrp="1"/>
          </p:cNvSpPr>
          <p:nvPr>
            <p:ph type="sldNum" sz="quarter" idx="12"/>
          </p:nvPr>
        </p:nvSpPr>
        <p:spPr>
          <a:xfrm>
            <a:off x="40106" y="6472989"/>
            <a:ext cx="296778" cy="184318"/>
          </a:xfrm>
        </p:spPr>
        <p:txBody>
          <a:bodyPr/>
          <a:lstStyle/>
          <a:p>
            <a:fld id="{50FD97DE-01AB-4708-81E4-3268D90D61F9}" type="slidenum">
              <a:rPr lang="en-US" smtClean="0"/>
              <a:pPr/>
              <a:t>6</a:t>
            </a:fld>
            <a:endParaRPr lang="en-US"/>
          </a:p>
        </p:txBody>
      </p:sp>
      <p:pic>
        <p:nvPicPr>
          <p:cNvPr id="10" name="Picture 9" descr="A mouse neuron generated from EM images to create a 3d representation of the neuron &#10;&#10;Description automatically generated with medium confidence">
            <a:extLst>
              <a:ext uri="{FF2B5EF4-FFF2-40B4-BE49-F238E27FC236}">
                <a16:creationId xmlns:a16="http://schemas.microsoft.com/office/drawing/2014/main" id="{D100D2FF-30BC-B749-8394-7195990F4E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032" y="2262300"/>
            <a:ext cx="5103159" cy="2401044"/>
          </a:xfrm>
          <a:prstGeom prst="rect">
            <a:avLst/>
          </a:prstGeom>
        </p:spPr>
      </p:pic>
      <p:pic>
        <p:nvPicPr>
          <p:cNvPr id="2" name="Picture 1">
            <a:extLst>
              <a:ext uri="{FF2B5EF4-FFF2-40B4-BE49-F238E27FC236}">
                <a16:creationId xmlns:a16="http://schemas.microsoft.com/office/drawing/2014/main" id="{AB9F67EB-A31A-C74A-95E9-59662E603085}"/>
              </a:ext>
            </a:extLst>
          </p:cNvPr>
          <p:cNvPicPr>
            <a:picLocks noChangeAspect="1"/>
          </p:cNvPicPr>
          <p:nvPr/>
        </p:nvPicPr>
        <p:blipFill>
          <a:blip r:embed="rId5"/>
          <a:stretch>
            <a:fillRect/>
          </a:stretch>
        </p:blipFill>
        <p:spPr>
          <a:xfrm>
            <a:off x="4875477" y="2262300"/>
            <a:ext cx="4268523" cy="2401044"/>
          </a:xfrm>
          <a:prstGeom prst="rect">
            <a:avLst/>
          </a:prstGeom>
        </p:spPr>
      </p:pic>
      <p:pic>
        <p:nvPicPr>
          <p:cNvPr id="8" name="Picture 7">
            <a:extLst>
              <a:ext uri="{FF2B5EF4-FFF2-40B4-BE49-F238E27FC236}">
                <a16:creationId xmlns:a16="http://schemas.microsoft.com/office/drawing/2014/main" id="{2415D4B4-8A4A-3A4A-A3B7-5989F259D201}"/>
              </a:ext>
            </a:extLst>
          </p:cNvPr>
          <p:cNvPicPr>
            <a:picLocks noChangeAspect="1"/>
          </p:cNvPicPr>
          <p:nvPr/>
        </p:nvPicPr>
        <p:blipFill>
          <a:blip r:embed="rId6"/>
          <a:stretch>
            <a:fillRect/>
          </a:stretch>
        </p:blipFill>
        <p:spPr>
          <a:xfrm>
            <a:off x="-56032" y="4663344"/>
            <a:ext cx="1732432" cy="1732432"/>
          </a:xfrm>
          <a:prstGeom prst="rect">
            <a:avLst/>
          </a:prstGeom>
        </p:spPr>
      </p:pic>
      <p:pic>
        <p:nvPicPr>
          <p:cNvPr id="11" name="Picture 10">
            <a:extLst>
              <a:ext uri="{FF2B5EF4-FFF2-40B4-BE49-F238E27FC236}">
                <a16:creationId xmlns:a16="http://schemas.microsoft.com/office/drawing/2014/main" id="{BDFC9E3D-5D1D-8E4E-82AE-C572577D99EB}"/>
              </a:ext>
            </a:extLst>
          </p:cNvPr>
          <p:cNvPicPr>
            <a:picLocks noChangeAspect="1"/>
          </p:cNvPicPr>
          <p:nvPr/>
        </p:nvPicPr>
        <p:blipFill>
          <a:blip r:embed="rId7"/>
          <a:stretch>
            <a:fillRect/>
          </a:stretch>
        </p:blipFill>
        <p:spPr>
          <a:xfrm>
            <a:off x="1676400" y="4406935"/>
            <a:ext cx="3542169" cy="1988841"/>
          </a:xfrm>
          <a:prstGeom prst="rect">
            <a:avLst/>
          </a:prstGeom>
        </p:spPr>
      </p:pic>
    </p:spTree>
    <p:extLst>
      <p:ext uri="{BB962C8B-B14F-4D97-AF65-F5344CB8AC3E}">
        <p14:creationId xmlns:p14="http://schemas.microsoft.com/office/powerpoint/2010/main" val="139640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8A56D-08A6-4E0A-AF22-BA51E312D83D}"/>
              </a:ext>
            </a:extLst>
          </p:cNvPr>
          <p:cNvSpPr>
            <a:spLocks noGrp="1"/>
          </p:cNvSpPr>
          <p:nvPr>
            <p:ph type="title"/>
          </p:nvPr>
        </p:nvSpPr>
        <p:spPr/>
        <p:txBody>
          <a:bodyPr/>
          <a:lstStyle/>
          <a:p>
            <a:r>
              <a:rPr lang="en-US" dirty="0"/>
              <a:t>Review from last class</a:t>
            </a:r>
          </a:p>
        </p:txBody>
      </p:sp>
      <p:sp>
        <p:nvSpPr>
          <p:cNvPr id="3" name="Text Placeholder 2">
            <a:extLst>
              <a:ext uri="{FF2B5EF4-FFF2-40B4-BE49-F238E27FC236}">
                <a16:creationId xmlns:a16="http://schemas.microsoft.com/office/drawing/2014/main" id="{CB8F4CD2-4F05-4B4F-A5DB-02628CAB0C0A}"/>
              </a:ext>
            </a:extLst>
          </p:cNvPr>
          <p:cNvSpPr>
            <a:spLocks noGrp="1"/>
          </p:cNvSpPr>
          <p:nvPr>
            <p:ph type="body" idx="1"/>
          </p:nvPr>
        </p:nvSpPr>
        <p:spPr/>
        <p:txBody>
          <a:bodyPr/>
          <a:lstStyle/>
          <a:p>
            <a:r>
              <a:rPr lang="en-US" dirty="0"/>
              <a:t>Quick types/variables summary from last lesson</a:t>
            </a:r>
          </a:p>
        </p:txBody>
      </p:sp>
      <p:sp>
        <p:nvSpPr>
          <p:cNvPr id="4" name="Footer Placeholder 3">
            <a:extLst>
              <a:ext uri="{FF2B5EF4-FFF2-40B4-BE49-F238E27FC236}">
                <a16:creationId xmlns:a16="http://schemas.microsoft.com/office/drawing/2014/main" id="{CF1EA951-83A5-4F68-802B-09E2E19327C9}"/>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5C6108F8-7F5F-40F8-B67C-540E14BCB169}"/>
              </a:ext>
            </a:extLst>
          </p:cNvPr>
          <p:cNvSpPr>
            <a:spLocks noGrp="1"/>
          </p:cNvSpPr>
          <p:nvPr>
            <p:ph type="sldNum" sz="quarter" idx="12"/>
          </p:nvPr>
        </p:nvSpPr>
        <p:spPr/>
        <p:txBody>
          <a:bodyPr/>
          <a:lstStyle/>
          <a:p>
            <a:fld id="{50FD97DE-01AB-4708-81E4-3268D90D61F9}" type="slidenum">
              <a:rPr lang="en-US" smtClean="0"/>
              <a:pPr/>
              <a:t>7</a:t>
            </a:fld>
            <a:endParaRPr lang="en-US"/>
          </a:p>
        </p:txBody>
      </p:sp>
    </p:spTree>
    <p:extLst>
      <p:ext uri="{BB962C8B-B14F-4D97-AF65-F5344CB8AC3E}">
        <p14:creationId xmlns:p14="http://schemas.microsoft.com/office/powerpoint/2010/main" val="3732974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3FA29-5D14-704A-9A61-CCE286F9744A}"/>
              </a:ext>
            </a:extLst>
          </p:cNvPr>
          <p:cNvSpPr>
            <a:spLocks noGrp="1"/>
          </p:cNvSpPr>
          <p:nvPr>
            <p:ph type="title"/>
          </p:nvPr>
        </p:nvSpPr>
        <p:spPr/>
        <p:txBody>
          <a:bodyPr/>
          <a:lstStyle/>
          <a:p>
            <a:r>
              <a:rPr lang="en-US" dirty="0"/>
              <a:t>Review - Types Cheat Sheet</a:t>
            </a:r>
          </a:p>
        </p:txBody>
      </p:sp>
      <p:sp>
        <p:nvSpPr>
          <p:cNvPr id="4" name="Footer Placeholder 3">
            <a:extLst>
              <a:ext uri="{FF2B5EF4-FFF2-40B4-BE49-F238E27FC236}">
                <a16:creationId xmlns:a16="http://schemas.microsoft.com/office/drawing/2014/main" id="{D763647C-B968-7C4A-A72A-F0F52A84B36F}"/>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721B1FD4-623E-D948-B6FD-38B796D1104E}"/>
              </a:ext>
            </a:extLst>
          </p:cNvPr>
          <p:cNvSpPr>
            <a:spLocks noGrp="1"/>
          </p:cNvSpPr>
          <p:nvPr>
            <p:ph type="sldNum" sz="quarter" idx="12"/>
          </p:nvPr>
        </p:nvSpPr>
        <p:spPr/>
        <p:txBody>
          <a:bodyPr/>
          <a:lstStyle/>
          <a:p>
            <a:fld id="{50FD97DE-01AB-4708-81E4-3268D90D61F9}" type="slidenum">
              <a:rPr lang="en-US" smtClean="0"/>
              <a:pPr/>
              <a:t>8</a:t>
            </a:fld>
            <a:endParaRPr lang="en-US"/>
          </a:p>
        </p:txBody>
      </p:sp>
      <p:graphicFrame>
        <p:nvGraphicFramePr>
          <p:cNvPr id="6" name="Table 5">
            <a:extLst>
              <a:ext uri="{FF2B5EF4-FFF2-40B4-BE49-F238E27FC236}">
                <a16:creationId xmlns:a16="http://schemas.microsoft.com/office/drawing/2014/main" id="{99FD14B6-90FC-AB49-A432-0A1190A266D0}"/>
              </a:ext>
            </a:extLst>
          </p:cNvPr>
          <p:cNvGraphicFramePr>
            <a:graphicFrameLocks noGrp="1"/>
          </p:cNvGraphicFramePr>
          <p:nvPr>
            <p:extLst>
              <p:ext uri="{D42A27DB-BD31-4B8C-83A1-F6EECF244321}">
                <p14:modId xmlns:p14="http://schemas.microsoft.com/office/powerpoint/2010/main" val="849054631"/>
              </p:ext>
            </p:extLst>
          </p:nvPr>
        </p:nvGraphicFramePr>
        <p:xfrm>
          <a:off x="795265" y="982012"/>
          <a:ext cx="7553469" cy="5393788"/>
        </p:xfrm>
        <a:graphic>
          <a:graphicData uri="http://schemas.openxmlformats.org/drawingml/2006/table">
            <a:tbl>
              <a:tblPr firstRow="1" bandRow="1">
                <a:tableStyleId>{5C22544A-7EE6-4342-B048-85BDC9FD1C3A}</a:tableStyleId>
              </a:tblPr>
              <a:tblGrid>
                <a:gridCol w="1339448">
                  <a:extLst>
                    <a:ext uri="{9D8B030D-6E8A-4147-A177-3AD203B41FA5}">
                      <a16:colId xmlns:a16="http://schemas.microsoft.com/office/drawing/2014/main" val="1718234130"/>
                    </a:ext>
                  </a:extLst>
                </a:gridCol>
                <a:gridCol w="1014822">
                  <a:extLst>
                    <a:ext uri="{9D8B030D-6E8A-4147-A177-3AD203B41FA5}">
                      <a16:colId xmlns:a16="http://schemas.microsoft.com/office/drawing/2014/main" val="1519044933"/>
                    </a:ext>
                  </a:extLst>
                </a:gridCol>
                <a:gridCol w="5199199">
                  <a:extLst>
                    <a:ext uri="{9D8B030D-6E8A-4147-A177-3AD203B41FA5}">
                      <a16:colId xmlns:a16="http://schemas.microsoft.com/office/drawing/2014/main" val="3331458605"/>
                    </a:ext>
                  </a:extLst>
                </a:gridCol>
              </a:tblGrid>
              <a:tr h="631941">
                <a:tc>
                  <a:txBody>
                    <a:bodyPr/>
                    <a:lstStyle/>
                    <a:p>
                      <a:pPr algn="ctr"/>
                      <a:r>
                        <a:rPr lang="en-US" dirty="0"/>
                        <a:t>Name</a:t>
                      </a:r>
                    </a:p>
                  </a:txBody>
                  <a:tcPr anchor="ctr"/>
                </a:tc>
                <a:tc>
                  <a:txBody>
                    <a:bodyPr/>
                    <a:lstStyle/>
                    <a:p>
                      <a:pPr algn="ctr"/>
                      <a:r>
                        <a:rPr lang="en-US" dirty="0"/>
                        <a:t>Type</a:t>
                      </a:r>
                    </a:p>
                  </a:txBody>
                  <a:tcPr anchor="ctr"/>
                </a:tc>
                <a:tc>
                  <a:txBody>
                    <a:bodyPr/>
                    <a:lstStyle/>
                    <a:p>
                      <a:pPr algn="ctr"/>
                      <a:r>
                        <a:rPr lang="en-US" dirty="0"/>
                        <a:t>Description</a:t>
                      </a:r>
                    </a:p>
                  </a:txBody>
                  <a:tcPr anchor="ctr"/>
                </a:tc>
                <a:extLst>
                  <a:ext uri="{0D108BD9-81ED-4DB2-BD59-A6C34878D82A}">
                    <a16:rowId xmlns:a16="http://schemas.microsoft.com/office/drawing/2014/main" val="1800765202"/>
                  </a:ext>
                </a:extLst>
              </a:tr>
              <a:tr h="603218">
                <a:tc>
                  <a:txBody>
                    <a:bodyPr/>
                    <a:lstStyle/>
                    <a:p>
                      <a:pPr algn="ctr"/>
                      <a:r>
                        <a:rPr lang="en-US" dirty="0"/>
                        <a:t>Integer</a:t>
                      </a:r>
                    </a:p>
                  </a:txBody>
                  <a:tcPr anchor="ctr"/>
                </a:tc>
                <a:tc>
                  <a:txBody>
                    <a:bodyPr/>
                    <a:lstStyle/>
                    <a:p>
                      <a:pPr algn="ctr"/>
                      <a:r>
                        <a:rPr lang="en-US" dirty="0"/>
                        <a:t>int</a:t>
                      </a:r>
                    </a:p>
                  </a:txBody>
                  <a:tcPr anchor="ctr"/>
                </a:tc>
                <a:tc>
                  <a:txBody>
                    <a:bodyPr/>
                    <a:lstStyle/>
                    <a:p>
                      <a:pPr algn="ctr"/>
                      <a:r>
                        <a:rPr lang="en-US" dirty="0"/>
                        <a:t>Whole numbers, such as:  </a:t>
                      </a:r>
                      <a:r>
                        <a:rPr lang="en-US" b="1" dirty="0"/>
                        <a:t>3  300  200</a:t>
                      </a:r>
                    </a:p>
                  </a:txBody>
                  <a:tcPr anchor="ctr"/>
                </a:tc>
                <a:extLst>
                  <a:ext uri="{0D108BD9-81ED-4DB2-BD59-A6C34878D82A}">
                    <a16:rowId xmlns:a16="http://schemas.microsoft.com/office/drawing/2014/main" val="4156576537"/>
                  </a:ext>
                </a:extLst>
              </a:tr>
              <a:tr h="654944">
                <a:tc>
                  <a:txBody>
                    <a:bodyPr/>
                    <a:lstStyle/>
                    <a:p>
                      <a:pPr algn="ctr"/>
                      <a:r>
                        <a:rPr lang="en-US" dirty="0"/>
                        <a:t>Floating point</a:t>
                      </a:r>
                    </a:p>
                  </a:txBody>
                  <a:tcPr anchor="ctr"/>
                </a:tc>
                <a:tc>
                  <a:txBody>
                    <a:bodyPr/>
                    <a:lstStyle/>
                    <a:p>
                      <a:pPr algn="ctr"/>
                      <a:r>
                        <a:rPr lang="en-US" dirty="0"/>
                        <a:t>float</a:t>
                      </a:r>
                    </a:p>
                  </a:txBody>
                  <a:tcPr anchor="ctr"/>
                </a:tc>
                <a:tc>
                  <a:txBody>
                    <a:bodyPr/>
                    <a:lstStyle/>
                    <a:p>
                      <a:pPr algn="ctr"/>
                      <a:r>
                        <a:rPr lang="en-US" dirty="0"/>
                        <a:t>Numbers with a decimal point: </a:t>
                      </a:r>
                      <a:r>
                        <a:rPr lang="en-US" b="1" dirty="0"/>
                        <a:t>2.3  41.6  507.912</a:t>
                      </a:r>
                    </a:p>
                  </a:txBody>
                  <a:tcPr anchor="ctr"/>
                </a:tc>
                <a:extLst>
                  <a:ext uri="{0D108BD9-81ED-4DB2-BD59-A6C34878D82A}">
                    <a16:rowId xmlns:a16="http://schemas.microsoft.com/office/drawing/2014/main" val="706828118"/>
                  </a:ext>
                </a:extLst>
              </a:tr>
              <a:tr h="654944">
                <a:tc>
                  <a:txBody>
                    <a:bodyPr/>
                    <a:lstStyle/>
                    <a:p>
                      <a:pPr algn="ctr"/>
                      <a:r>
                        <a:rPr lang="en-US" dirty="0"/>
                        <a:t>String</a:t>
                      </a:r>
                    </a:p>
                  </a:txBody>
                  <a:tcPr anchor="ctr"/>
                </a:tc>
                <a:tc>
                  <a:txBody>
                    <a:bodyPr/>
                    <a:lstStyle/>
                    <a:p>
                      <a:pPr algn="ctr"/>
                      <a:r>
                        <a:rPr lang="en-US" dirty="0"/>
                        <a:t>str</a:t>
                      </a:r>
                    </a:p>
                  </a:txBody>
                  <a:tcPr anchor="ctr"/>
                </a:tc>
                <a:tc>
                  <a:txBody>
                    <a:bodyPr/>
                    <a:lstStyle/>
                    <a:p>
                      <a:pPr algn="ctr"/>
                      <a:r>
                        <a:rPr lang="en-US" dirty="0"/>
                        <a:t>Ordered sequence of characters: </a:t>
                      </a:r>
                    </a:p>
                    <a:p>
                      <a:pPr algn="ctr"/>
                      <a:r>
                        <a:rPr lang="en-US" b="1" dirty="0"/>
                        <a:t>‘hello world’  ‘Jack123’  “200”  “</a:t>
                      </a:r>
                      <a:r>
                        <a:rPr lang="ja-JP" altLang="en-US" sz="1800" b="1" i="0" kern="1200">
                          <a:solidFill>
                            <a:schemeClr val="dk1"/>
                          </a:solidFill>
                          <a:effectLst/>
                          <a:latin typeface="+mn-lt"/>
                          <a:ea typeface="+mn-ea"/>
                          <a:cs typeface="+mn-cs"/>
                        </a:rPr>
                        <a:t>馬 </a:t>
                      </a:r>
                      <a:r>
                        <a:rPr lang="en-US" altLang="ja-JP" sz="1800" b="1" i="0" kern="1200" dirty="0">
                          <a:solidFill>
                            <a:schemeClr val="dk1"/>
                          </a:solidFill>
                          <a:effectLst/>
                          <a:latin typeface="+mn-lt"/>
                          <a:ea typeface="+mn-ea"/>
                          <a:cs typeface="+mn-cs"/>
                        </a:rPr>
                        <a:t>/ </a:t>
                      </a:r>
                      <a:r>
                        <a:rPr lang="ja-JP" altLang="en-US" sz="1800" b="1" i="0" kern="1200">
                          <a:solidFill>
                            <a:schemeClr val="dk1"/>
                          </a:solidFill>
                          <a:effectLst/>
                          <a:latin typeface="+mn-lt"/>
                          <a:ea typeface="+mn-ea"/>
                          <a:cs typeface="+mn-cs"/>
                        </a:rPr>
                        <a:t>马</a:t>
                      </a:r>
                      <a:r>
                        <a:rPr lang="en-US" altLang="ja-JP" sz="1800" b="1" i="0" kern="1200" dirty="0">
                          <a:solidFill>
                            <a:schemeClr val="dk1"/>
                          </a:solidFill>
                          <a:effectLst/>
                          <a:latin typeface="+mn-lt"/>
                          <a:ea typeface="+mn-ea"/>
                          <a:cs typeface="+mn-cs"/>
                        </a:rPr>
                        <a:t>”</a:t>
                      </a:r>
                      <a:endParaRPr lang="en-US" b="1" dirty="0"/>
                    </a:p>
                  </a:txBody>
                  <a:tcPr anchor="ctr"/>
                </a:tc>
                <a:extLst>
                  <a:ext uri="{0D108BD9-81ED-4DB2-BD59-A6C34878D82A}">
                    <a16:rowId xmlns:a16="http://schemas.microsoft.com/office/drawing/2014/main" val="826462225"/>
                  </a:ext>
                </a:extLst>
              </a:tr>
              <a:tr h="654944">
                <a:tc>
                  <a:txBody>
                    <a:bodyPr/>
                    <a:lstStyle/>
                    <a:p>
                      <a:pPr algn="ctr"/>
                      <a:r>
                        <a:rPr lang="en-US" dirty="0"/>
                        <a:t>List</a:t>
                      </a:r>
                    </a:p>
                  </a:txBody>
                  <a:tcPr anchor="ctr"/>
                </a:tc>
                <a:tc>
                  <a:txBody>
                    <a:bodyPr/>
                    <a:lstStyle/>
                    <a:p>
                      <a:pPr algn="ctr"/>
                      <a:r>
                        <a:rPr lang="en-US" dirty="0"/>
                        <a:t>list</a:t>
                      </a:r>
                    </a:p>
                  </a:txBody>
                  <a:tcPr anchor="ctr"/>
                </a:tc>
                <a:tc>
                  <a:txBody>
                    <a:bodyPr/>
                    <a:lstStyle/>
                    <a:p>
                      <a:pPr algn="ctr"/>
                      <a:r>
                        <a:rPr lang="en-US" dirty="0"/>
                        <a:t>Ordered sequence of separate objects: </a:t>
                      </a:r>
                      <a:r>
                        <a:rPr lang="en-US" b="1" dirty="0"/>
                        <a:t> </a:t>
                      </a:r>
                    </a:p>
                    <a:p>
                      <a:pPr algn="ctr"/>
                      <a:r>
                        <a:rPr lang="en-US" b="1" dirty="0"/>
                        <a:t>[15, “dog”, “200”]</a:t>
                      </a:r>
                      <a:endParaRPr lang="en-US" dirty="0"/>
                    </a:p>
                  </a:txBody>
                  <a:tcPr anchor="ctr"/>
                </a:tc>
                <a:extLst>
                  <a:ext uri="{0D108BD9-81ED-4DB2-BD59-A6C34878D82A}">
                    <a16:rowId xmlns:a16="http://schemas.microsoft.com/office/drawing/2014/main" val="3143412574"/>
                  </a:ext>
                </a:extLst>
              </a:tr>
              <a:tr h="935635">
                <a:tc>
                  <a:txBody>
                    <a:bodyPr/>
                    <a:lstStyle/>
                    <a:p>
                      <a:pPr algn="ctr"/>
                      <a:r>
                        <a:rPr lang="en-US" dirty="0"/>
                        <a:t>Dictionary</a:t>
                      </a:r>
                    </a:p>
                  </a:txBody>
                  <a:tcPr anchor="ctr"/>
                </a:tc>
                <a:tc>
                  <a:txBody>
                    <a:bodyPr/>
                    <a:lstStyle/>
                    <a:p>
                      <a:pPr algn="ctr"/>
                      <a:r>
                        <a:rPr lang="en-US" dirty="0" err="1"/>
                        <a:t>dict</a:t>
                      </a:r>
                      <a:endParaRPr lang="en-US" dirty="0"/>
                    </a:p>
                  </a:txBody>
                  <a:tcPr anchor="ctr"/>
                </a:tc>
                <a:tc>
                  <a:txBody>
                    <a:bodyPr/>
                    <a:lstStyle/>
                    <a:p>
                      <a:pPr algn="ctr"/>
                      <a:r>
                        <a:rPr lang="en-US" dirty="0"/>
                        <a:t>Unordered </a:t>
                      </a:r>
                      <a:r>
                        <a:rPr lang="en-US" dirty="0" err="1"/>
                        <a:t>key:value</a:t>
                      </a:r>
                      <a:r>
                        <a:rPr lang="en-US" dirty="0"/>
                        <a:t> pairs:  </a:t>
                      </a:r>
                    </a:p>
                    <a:p>
                      <a:pPr algn="ctr"/>
                      <a:r>
                        <a:rPr lang="en-US" b="1" dirty="0"/>
                        <a:t>{“key here” : “value  here”, “name” : “Emily”, “workplace”: “Allen Institute”}</a:t>
                      </a:r>
                      <a:endParaRPr lang="en-US" dirty="0"/>
                    </a:p>
                  </a:txBody>
                  <a:tcPr anchor="ctr"/>
                </a:tc>
                <a:extLst>
                  <a:ext uri="{0D108BD9-81ED-4DB2-BD59-A6C34878D82A}">
                    <a16:rowId xmlns:a16="http://schemas.microsoft.com/office/drawing/2014/main" val="215272201"/>
                  </a:ext>
                </a:extLst>
              </a:tr>
              <a:tr h="654944">
                <a:tc>
                  <a:txBody>
                    <a:bodyPr/>
                    <a:lstStyle/>
                    <a:p>
                      <a:pPr algn="ctr"/>
                      <a:r>
                        <a:rPr lang="en-US" dirty="0"/>
                        <a:t>Set</a:t>
                      </a:r>
                    </a:p>
                  </a:txBody>
                  <a:tcPr anchor="ctr"/>
                </a:tc>
                <a:tc>
                  <a:txBody>
                    <a:bodyPr/>
                    <a:lstStyle/>
                    <a:p>
                      <a:pPr algn="ctr"/>
                      <a:r>
                        <a:rPr lang="en-US" dirty="0"/>
                        <a:t>set</a:t>
                      </a:r>
                    </a:p>
                  </a:txBody>
                  <a:tcPr anchor="ctr"/>
                </a:tc>
                <a:tc>
                  <a:txBody>
                    <a:bodyPr/>
                    <a:lstStyle/>
                    <a:p>
                      <a:pPr algn="ctr"/>
                      <a:r>
                        <a:rPr lang="en-US" dirty="0"/>
                        <a:t>Unordered collection of </a:t>
                      </a:r>
                      <a:r>
                        <a:rPr lang="en-US" i="1" dirty="0"/>
                        <a:t>unique</a:t>
                      </a:r>
                      <a:r>
                        <a:rPr lang="en-US" i="0" dirty="0"/>
                        <a:t> objects:  </a:t>
                      </a:r>
                    </a:p>
                    <a:p>
                      <a:pPr algn="ctr"/>
                      <a:r>
                        <a:rPr lang="en-US" b="1" i="0" dirty="0"/>
                        <a:t>{‘a’, ‘b’, ‘c’}</a:t>
                      </a:r>
                      <a:endParaRPr lang="en-US" b="1" dirty="0"/>
                    </a:p>
                  </a:txBody>
                  <a:tcPr anchor="ctr"/>
                </a:tc>
                <a:extLst>
                  <a:ext uri="{0D108BD9-81ED-4DB2-BD59-A6C34878D82A}">
                    <a16:rowId xmlns:a16="http://schemas.microsoft.com/office/drawing/2014/main" val="193331950"/>
                  </a:ext>
                </a:extLst>
              </a:tr>
              <a:tr h="603218">
                <a:tc>
                  <a:txBody>
                    <a:bodyPr/>
                    <a:lstStyle/>
                    <a:p>
                      <a:pPr algn="ctr"/>
                      <a:r>
                        <a:rPr lang="en-US" dirty="0"/>
                        <a:t>Boolean</a:t>
                      </a:r>
                    </a:p>
                  </a:txBody>
                  <a:tcPr anchor="ctr"/>
                </a:tc>
                <a:tc>
                  <a:txBody>
                    <a:bodyPr/>
                    <a:lstStyle/>
                    <a:p>
                      <a:pPr algn="ctr"/>
                      <a:r>
                        <a:rPr lang="en-US" dirty="0"/>
                        <a:t>bool</a:t>
                      </a:r>
                    </a:p>
                  </a:txBody>
                  <a:tcPr anchor="ctr"/>
                </a:tc>
                <a:tc>
                  <a:txBody>
                    <a:bodyPr/>
                    <a:lstStyle/>
                    <a:p>
                      <a:pPr algn="ctr"/>
                      <a:r>
                        <a:rPr lang="en-US" dirty="0"/>
                        <a:t>Logical value indicating </a:t>
                      </a:r>
                      <a:r>
                        <a:rPr lang="en-US" b="1" dirty="0"/>
                        <a:t>True</a:t>
                      </a:r>
                      <a:r>
                        <a:rPr lang="en-US" b="0" dirty="0"/>
                        <a:t> or </a:t>
                      </a:r>
                      <a:r>
                        <a:rPr lang="en-US" b="1" dirty="0"/>
                        <a:t>False</a:t>
                      </a:r>
                      <a:endParaRPr lang="en-US" dirty="0"/>
                    </a:p>
                  </a:txBody>
                  <a:tcPr anchor="ctr"/>
                </a:tc>
                <a:extLst>
                  <a:ext uri="{0D108BD9-81ED-4DB2-BD59-A6C34878D82A}">
                    <a16:rowId xmlns:a16="http://schemas.microsoft.com/office/drawing/2014/main" val="206240051"/>
                  </a:ext>
                </a:extLst>
              </a:tr>
            </a:tbl>
          </a:graphicData>
        </a:graphic>
      </p:graphicFrame>
    </p:spTree>
    <p:extLst>
      <p:ext uri="{BB962C8B-B14F-4D97-AF65-F5344CB8AC3E}">
        <p14:creationId xmlns:p14="http://schemas.microsoft.com/office/powerpoint/2010/main" val="200016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 Matter!</a:t>
            </a:r>
          </a:p>
        </p:txBody>
      </p:sp>
      <p:sp>
        <p:nvSpPr>
          <p:cNvPr id="3" name="Text Placeholder 2"/>
          <p:cNvSpPr>
            <a:spLocks noGrp="1"/>
          </p:cNvSpPr>
          <p:nvPr>
            <p:ph type="body" sz="quarter" idx="13"/>
          </p:nvPr>
        </p:nvSpPr>
        <p:spPr/>
        <p:txBody>
          <a:bodyPr/>
          <a:lstStyle/>
          <a:p>
            <a:r>
              <a:rPr lang="en-US" dirty="0"/>
              <a:t>Example 1:</a:t>
            </a:r>
          </a:p>
        </p:txBody>
      </p:sp>
      <p:sp>
        <p:nvSpPr>
          <p:cNvPr id="4" name="Footer Placeholder 3"/>
          <p:cNvSpPr>
            <a:spLocks noGrp="1"/>
          </p:cNvSpPr>
          <p:nvPr>
            <p:ph type="ftr" sz="quarter" idx="11"/>
          </p:nvPr>
        </p:nvSpPr>
        <p:spPr/>
        <p:txBody>
          <a:bodyPr/>
          <a:lstStyle/>
          <a:p>
            <a:r>
              <a:rPr lang="en-US"/>
              <a:t>alleninstitute.org | brain-map.org</a:t>
            </a:r>
            <a:endParaRPr lang="en-US" dirty="0"/>
          </a:p>
        </p:txBody>
      </p:sp>
      <p:sp>
        <p:nvSpPr>
          <p:cNvPr id="5" name="Slide Number Placeholder 4"/>
          <p:cNvSpPr>
            <a:spLocks noGrp="1"/>
          </p:cNvSpPr>
          <p:nvPr>
            <p:ph type="sldNum" sz="quarter" idx="12"/>
          </p:nvPr>
        </p:nvSpPr>
        <p:spPr/>
        <p:txBody>
          <a:bodyPr/>
          <a:lstStyle/>
          <a:p>
            <a:fld id="{50FD97DE-01AB-4708-81E4-3268D90D61F9}" type="slidenum">
              <a:rPr lang="en-US" smtClean="0"/>
              <a:pPr/>
              <a:t>9</a:t>
            </a:fld>
            <a:endParaRPr lang="en-US"/>
          </a:p>
        </p:txBody>
      </p:sp>
      <p:pic>
        <p:nvPicPr>
          <p:cNvPr id="8" name="Picture 7">
            <a:extLst>
              <a:ext uri="{FF2B5EF4-FFF2-40B4-BE49-F238E27FC236}">
                <a16:creationId xmlns:a16="http://schemas.microsoft.com/office/drawing/2014/main" id="{E826A073-D5AD-4F8B-9226-06451E6BF7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691" y="1755648"/>
            <a:ext cx="7152618" cy="3477326"/>
          </a:xfrm>
          <a:prstGeom prst="rect">
            <a:avLst/>
          </a:prstGeom>
        </p:spPr>
      </p:pic>
    </p:spTree>
    <p:extLst>
      <p:ext uri="{BB962C8B-B14F-4D97-AF65-F5344CB8AC3E}">
        <p14:creationId xmlns:p14="http://schemas.microsoft.com/office/powerpoint/2010/main" val="1718116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llen 2015">
  <a:themeElements>
    <a:clrScheme name="AIB">
      <a:dk1>
        <a:sysClr val="windowText" lastClr="000000"/>
      </a:dk1>
      <a:lt1>
        <a:sysClr val="window" lastClr="FFFFFF"/>
      </a:lt1>
      <a:dk2>
        <a:srgbClr val="0079C0"/>
      </a:dk2>
      <a:lt2>
        <a:srgbClr val="EEECE1"/>
      </a:lt2>
      <a:accent1>
        <a:srgbClr val="003056"/>
      </a:accent1>
      <a:accent2>
        <a:srgbClr val="60A7E5"/>
      </a:accent2>
      <a:accent3>
        <a:srgbClr val="7E7D7E"/>
      </a:accent3>
      <a:accent4>
        <a:srgbClr val="777777"/>
      </a:accent4>
      <a:accent5>
        <a:srgbClr val="009BFA"/>
      </a:accent5>
      <a:accent6>
        <a:srgbClr val="F2D500"/>
      </a:accent6>
      <a:hlink>
        <a:srgbClr val="0079C0"/>
      </a:hlink>
      <a:folHlink>
        <a:srgbClr val="0089D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5" id="{C1835321-D24A-4A48-84FA-4CDBACD89173}" vid="{BAD5664C-7535-4FCF-A717-9EC0835F4CA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1535567948990543B6225EBAECA37929" ma:contentTypeVersion="26" ma:contentTypeDescription="Create a new document." ma:contentTypeScope="" ma:versionID="b85d791df9d01f8e6494ae4d314f79dd">
  <xsd:schema xmlns:xsd="http://www.w3.org/2001/XMLSchema" xmlns:xs="http://www.w3.org/2001/XMLSchema" xmlns:p="http://schemas.microsoft.com/office/2006/metadata/properties" xmlns:ns1="http://schemas.microsoft.com/sharepoint/v3" xmlns:ns2="70c2b688-b411-41a4-b2b0-c43b12e0f7d1" xmlns:ns3="1ed5f801-d75c-42b9-9dbb-c4699f6f94f8" targetNamespace="http://schemas.microsoft.com/office/2006/metadata/properties" ma:root="true" ma:fieldsID="d56d2dd7161b4d6036f9b7a4f2550527" ns1:_="" ns2:_="" ns3:_="">
    <xsd:import namespace="http://schemas.microsoft.com/sharepoint/v3"/>
    <xsd:import namespace="70c2b688-b411-41a4-b2b0-c43b12e0f7d1"/>
    <xsd:import namespace="1ed5f801-d75c-42b9-9dbb-c4699f6f94f8"/>
    <xsd:element name="properties">
      <xsd:complexType>
        <xsd:sequence>
          <xsd:element name="documentManagement">
            <xsd:complexType>
              <xsd:all>
                <xsd:element ref="ns1:PublishingStartDate" minOccurs="0"/>
                <xsd:element ref="ns1:PublishingExpirationDate" minOccurs="0"/>
                <xsd:element ref="ns2:_dlc_DocId" minOccurs="0"/>
                <xsd:element ref="ns2:_dlc_DocIdUrl" minOccurs="0"/>
                <xsd:element ref="ns2:_dlc_DocIdPersistId" minOccurs="0"/>
                <xsd:element ref="ns3:MediaServiceMetadata" minOccurs="0"/>
                <xsd:element ref="ns3:MediaServiceFastMetadata"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4"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5"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0c2b688-b411-41a4-b2b0-c43b12e0f7d1" elementFormDefault="qualified">
    <xsd:import namespace="http://schemas.microsoft.com/office/2006/documentManagement/types"/>
    <xsd:import namespace="http://schemas.microsoft.com/office/infopath/2007/PartnerControls"/>
    <xsd:element name="_dlc_DocId" ma:index="10" nillable="true" ma:displayName="Document ID Value" ma:description="The value of the document ID assigned to this item." ma:internalName="_dlc_DocId" ma:readOnly="true">
      <xsd:simpleType>
        <xsd:restriction base="dms:Text"/>
      </xsd:simpleType>
    </xsd:element>
    <xsd:element name="_dlc_DocIdUrl" ma:index="11"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2" nillable="true" ma:displayName="Persist ID" ma:description="Keep ID on add." ma:hidden="true" ma:internalName="_dlc_DocIdPersistId" ma:readOnly="true">
      <xsd:simpleType>
        <xsd:restriction base="dms:Boolean"/>
      </xsd:simpleType>
    </xsd:element>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ed5f801-d75c-42b9-9dbb-c4699f6f94f8" elementFormDefault="qualified">
    <xsd:import namespace="http://schemas.microsoft.com/office/2006/documentManagement/types"/>
    <xsd:import namespace="http://schemas.microsoft.com/office/infopath/2007/PartnerControls"/>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6"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3A601ED-C1A5-4BCB-A232-3054BE8EEEF3}">
  <ds:schemaRefs>
    <ds:schemaRef ds:uri="http://schemas.microsoft.com/sharepoint/v3/contenttype/forms"/>
  </ds:schemaRefs>
</ds:datastoreItem>
</file>

<file path=customXml/itemProps2.xml><?xml version="1.0" encoding="utf-8"?>
<ds:datastoreItem xmlns:ds="http://schemas.openxmlformats.org/officeDocument/2006/customXml" ds:itemID="{D6BABCDF-E484-4E35-BA87-87E5615E3D8A}">
  <ds:schemaRefs>
    <ds:schemaRef ds:uri="http://schemas.microsoft.com/sharepoint/events"/>
  </ds:schemaRefs>
</ds:datastoreItem>
</file>

<file path=customXml/itemProps3.xml><?xml version="1.0" encoding="utf-8"?>
<ds:datastoreItem xmlns:ds="http://schemas.openxmlformats.org/officeDocument/2006/customXml" ds:itemID="{F9A88845-B163-4AFE-BF29-58BABAA4E819}">
  <ds:schemaRefs>
    <ds:schemaRef ds:uri="http://purl.org/dc/elements/1.1/"/>
    <ds:schemaRef ds:uri="http://purl.org/dc/dcmitype/"/>
    <ds:schemaRef ds:uri="70c2b688-b411-41a4-b2b0-c43b12e0f7d1"/>
    <ds:schemaRef ds:uri="http://schemas.microsoft.com/office/2006/documentManagement/types"/>
    <ds:schemaRef ds:uri="http://schemas.microsoft.com/office/infopath/2007/PartnerControls"/>
    <ds:schemaRef ds:uri="http://schemas.microsoft.com/office/2006/metadata/properties"/>
    <ds:schemaRef ds:uri="http://schemas.openxmlformats.org/package/2006/metadata/core-properties"/>
    <ds:schemaRef ds:uri="1ed5f801-d75c-42b9-9dbb-c4699f6f94f8"/>
    <ds:schemaRef ds:uri="http://schemas.microsoft.com/sharepoint/v3"/>
    <ds:schemaRef ds:uri="http://www.w3.org/XML/1998/namespace"/>
    <ds:schemaRef ds:uri="http://purl.org/dc/terms/"/>
  </ds:schemaRefs>
</ds:datastoreItem>
</file>

<file path=customXml/itemProps4.xml><?xml version="1.0" encoding="utf-8"?>
<ds:datastoreItem xmlns:ds="http://schemas.openxmlformats.org/officeDocument/2006/customXml" ds:itemID="{7DDEBEA3-9776-46AA-BB63-9695FAAA59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0c2b688-b411-41a4-b2b0-c43b12e0f7d1"/>
    <ds:schemaRef ds:uri="1ed5f801-d75c-42b9-9dbb-c4699f6f94f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21152</TotalTime>
  <Words>2430</Words>
  <Application>Microsoft Office PowerPoint</Application>
  <PresentationFormat>On-screen Show (4:3)</PresentationFormat>
  <Paragraphs>301</Paragraphs>
  <Slides>43</Slides>
  <Notes>25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43</vt:i4>
      </vt:variant>
    </vt:vector>
  </HeadingPairs>
  <TitlesOfParts>
    <vt:vector size="46" baseType="lpstr">
      <vt:lpstr>Arial</vt:lpstr>
      <vt:lpstr>Calibri</vt:lpstr>
      <vt:lpstr>Allen 2015</vt:lpstr>
      <vt:lpstr>Intro to Programming</vt:lpstr>
      <vt:lpstr>Disclaimer</vt:lpstr>
      <vt:lpstr>Getting started</vt:lpstr>
      <vt:lpstr>Getting started</vt:lpstr>
      <vt:lpstr>Viewing setup </vt:lpstr>
      <vt:lpstr>Lesson Plan</vt:lpstr>
      <vt:lpstr>Review from last class</vt:lpstr>
      <vt:lpstr>Review - Types Cheat Sheet</vt:lpstr>
      <vt:lpstr>Data Types Matter!</vt:lpstr>
      <vt:lpstr>Variables</vt:lpstr>
      <vt:lpstr>How can I hold all this information?</vt:lpstr>
      <vt:lpstr>SOLO Practice #1</vt:lpstr>
      <vt:lpstr>Exercise 1 – What cell type is this neuron?</vt:lpstr>
      <vt:lpstr>Exercise 1 – What cell type is this?</vt:lpstr>
      <vt:lpstr>New Information: tools for solving Exercise 1</vt:lpstr>
      <vt:lpstr>Comparison Operators</vt:lpstr>
      <vt:lpstr>Functions</vt:lpstr>
      <vt:lpstr>Built in Functions</vt:lpstr>
      <vt:lpstr>Built in Functions that you might recognize</vt:lpstr>
      <vt:lpstr>Casting (no not spells)</vt:lpstr>
      <vt:lpstr>Built in Functions for our exercises</vt:lpstr>
      <vt:lpstr>Our Built-in Functions</vt:lpstr>
      <vt:lpstr>Our Built-in Functions</vt:lpstr>
      <vt:lpstr>Exercise 1 – What cell type is this neuron?</vt:lpstr>
      <vt:lpstr>Exercise 1 – What cell type is this?</vt:lpstr>
      <vt:lpstr>PowerPoint Presentation</vt:lpstr>
      <vt:lpstr>PowerPoint Presentation</vt:lpstr>
      <vt:lpstr>PowerPoint Presentation</vt:lpstr>
      <vt:lpstr>PowerPoint Presentation</vt:lpstr>
      <vt:lpstr>PowerPoint Presentation</vt:lpstr>
      <vt:lpstr>PowerPoint Presentation</vt:lpstr>
      <vt:lpstr>Control flow</vt:lpstr>
      <vt:lpstr>Representing the Decision Tree in Python Code: if/else</vt:lpstr>
      <vt:lpstr>Representing the Decision Tree in Python Code: if/else</vt:lpstr>
      <vt:lpstr>Representing the Decision Tree in Python Code: if/else</vt:lpstr>
      <vt:lpstr>Representing the Decision Tree in Python Code: if/else</vt:lpstr>
      <vt:lpstr>Representing the Decision Tree in Python Code: if/else</vt:lpstr>
      <vt:lpstr>True Power of Python: For Loop!</vt:lpstr>
      <vt:lpstr>Doing this programmatically with 1000+ neurons is a breeze with python!</vt:lpstr>
      <vt:lpstr>Solo  Practice 2</vt:lpstr>
      <vt:lpstr>Wow, that was a lot!</vt:lpstr>
      <vt:lpstr>Thanks for coming!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 OR 2-LINE TITLE OF PRESENTATION</dc:title>
  <dc:creator>Ashley Bockman</dc:creator>
  <cp:lastModifiedBy>Emily Gelfand</cp:lastModifiedBy>
  <cp:revision>85</cp:revision>
  <dcterms:created xsi:type="dcterms:W3CDTF">2018-10-26T16:31:54Z</dcterms:created>
  <dcterms:modified xsi:type="dcterms:W3CDTF">2021-11-12T21:59:27Z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0x0101001535567948990543B6225EBAECA37929</vt:lpwstr>
  </property>
</Properties>
</file>